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 id="2147483712" r:id="rId2"/>
    <p:sldMasterId id="2147483721" r:id="rId3"/>
    <p:sldMasterId id="2147483728" r:id="rId4"/>
  </p:sldMasterIdLst>
  <p:notesMasterIdLst>
    <p:notesMasterId r:id="rId30"/>
  </p:notesMasterIdLst>
  <p:sldIdLst>
    <p:sldId id="291" r:id="rId5"/>
    <p:sldId id="995" r:id="rId6"/>
    <p:sldId id="342" r:id="rId7"/>
    <p:sldId id="356" r:id="rId8"/>
    <p:sldId id="357" r:id="rId9"/>
    <p:sldId id="358" r:id="rId10"/>
    <p:sldId id="359" r:id="rId11"/>
    <p:sldId id="1614" r:id="rId12"/>
    <p:sldId id="361" r:id="rId13"/>
    <p:sldId id="362" r:id="rId14"/>
    <p:sldId id="1605" r:id="rId15"/>
    <p:sldId id="1471" r:id="rId16"/>
    <p:sldId id="1472" r:id="rId17"/>
    <p:sldId id="1615" r:id="rId18"/>
    <p:sldId id="1616" r:id="rId19"/>
    <p:sldId id="1613" r:id="rId20"/>
    <p:sldId id="367" r:id="rId21"/>
    <p:sldId id="368" r:id="rId22"/>
    <p:sldId id="369" r:id="rId23"/>
    <p:sldId id="1553" r:id="rId24"/>
    <p:sldId id="1554" r:id="rId25"/>
    <p:sldId id="372" r:id="rId26"/>
    <p:sldId id="1408" r:id="rId27"/>
    <p:sldId id="1612" r:id="rId28"/>
    <p:sldId id="1624"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Guignion" initials="SG" lastIdx="2" clrIdx="0">
    <p:extLst>
      <p:ext uri="{19B8F6BF-5375-455C-9EA6-DF929625EA0E}">
        <p15:presenceInfo xmlns:p15="http://schemas.microsoft.com/office/powerpoint/2012/main" userId="Stephanie Guigni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03" autoAdjust="0"/>
    <p:restoredTop sz="65121" autoAdjust="0"/>
  </p:normalViewPr>
  <p:slideViewPr>
    <p:cSldViewPr snapToGrid="0">
      <p:cViewPr varScale="1">
        <p:scale>
          <a:sx n="72" d="100"/>
          <a:sy n="72" d="100"/>
        </p:scale>
        <p:origin x="211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9D2683-550C-4DB0-9459-1529BD35944F}" type="datetimeFigureOut">
              <a:rPr lang="en-CA" smtClean="0"/>
              <a:t>2022-09-22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34F6DA-598F-43AF-8CD7-59B3E34D97AA}" type="slidenum">
              <a:rPr lang="en-CA" smtClean="0"/>
              <a:t>‹#›</a:t>
            </a:fld>
            <a:endParaRPr lang="en-CA"/>
          </a:p>
        </p:txBody>
      </p:sp>
    </p:spTree>
    <p:extLst>
      <p:ext uri="{BB962C8B-B14F-4D97-AF65-F5344CB8AC3E}">
        <p14:creationId xmlns:p14="http://schemas.microsoft.com/office/powerpoint/2010/main" val="4151362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fr-FR" dirty="0"/>
              <a:t>Bonjour et bienvenue !</a:t>
            </a:r>
          </a:p>
        </p:txBody>
      </p:sp>
    </p:spTree>
    <p:extLst>
      <p:ext uri="{BB962C8B-B14F-4D97-AF65-F5344CB8AC3E}">
        <p14:creationId xmlns:p14="http://schemas.microsoft.com/office/powerpoint/2010/main" val="87465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Voyons à quoi ressembleront vos résultats Post ÉPE-OE et comment les interpréter.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764DB-2342-4846-8B68-51C5FCCA0ED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308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SzPct val="100000"/>
              <a:buFont typeface="Arial" panose="020B0604020202020204" pitchFamily="34" charset="0"/>
              <a:buNone/>
              <a:defRPr sz="2400">
                <a:solidFill>
                  <a:srgbClr val="002060"/>
                </a:solidFill>
                <a:latin typeface="+mj-lt"/>
                <a:ea typeface="+mj-ea"/>
                <a:cs typeface="+mj-cs"/>
                <a:sym typeface="Calibri"/>
              </a:defRPr>
            </a:pPr>
            <a:r>
              <a:rPr lang="fr-CA" sz="2000" dirty="0">
                <a:solidFill>
                  <a:schemeClr val="tx1">
                    <a:lumMod val="50000"/>
                  </a:schemeClr>
                </a:solidFill>
                <a:latin typeface="Calibri" panose="020F0502020204030204" pitchFamily="34" charset="0"/>
                <a:ea typeface="+mj-ea"/>
                <a:cs typeface="Calibri" panose="020F0502020204030204" pitchFamily="34" charset="0"/>
                <a:sym typeface="Calibri"/>
              </a:rPr>
              <a:t>Un nouveau rapport de l’enfant sera généré pour chaque enfant réévalué. </a:t>
            </a:r>
          </a:p>
          <a:p>
            <a:pPr marL="0" indent="0">
              <a:spcAft>
                <a:spcPts val="1200"/>
              </a:spcAft>
              <a:buSzPct val="100000"/>
              <a:buFont typeface="Arial" panose="020B0604020202020204" pitchFamily="34" charset="0"/>
              <a:buNone/>
              <a:defRPr sz="2400">
                <a:solidFill>
                  <a:srgbClr val="002060"/>
                </a:solidFill>
                <a:latin typeface="+mj-lt"/>
                <a:ea typeface="+mj-ea"/>
                <a:cs typeface="+mj-cs"/>
                <a:sym typeface="Calibri"/>
              </a:defRPr>
            </a:pPr>
            <a:r>
              <a:rPr lang="fr-CA" sz="2000" dirty="0">
                <a:solidFill>
                  <a:schemeClr val="tx1">
                    <a:lumMod val="50000"/>
                  </a:schemeClr>
                </a:solidFill>
                <a:latin typeface="Calibri" panose="020F0502020204030204" pitchFamily="34" charset="0"/>
                <a:ea typeface="+mj-ea"/>
                <a:cs typeface="Calibri" panose="020F0502020204030204" pitchFamily="34" charset="0"/>
                <a:sym typeface="Calibri"/>
              </a:rPr>
              <a:t>La deuxième page – si votre district a choisi de l’inclure – présente les scores de la Pré- et la Poste-évaluation côte à côte. Elle comprend aussi une section pour vos commentaires. </a:t>
            </a:r>
          </a:p>
          <a:p>
            <a:pPr defTabSz="1720261">
              <a:defRPr/>
            </a:pPr>
            <a:endParaRPr lang="en-CA" sz="1900" b="1" noProof="0" dirty="0">
              <a:solidFill>
                <a:srgbClr val="565656"/>
              </a:solidFill>
              <a:cs typeface="Calibri"/>
            </a:endParaRPr>
          </a:p>
        </p:txBody>
      </p:sp>
      <p:sp>
        <p:nvSpPr>
          <p:cNvPr id="4" name="Slide Number Placeholder 3"/>
          <p:cNvSpPr>
            <a:spLocks noGrp="1"/>
          </p:cNvSpPr>
          <p:nvPr>
            <p:ph type="sldNum" sz="quarter" idx="10"/>
          </p:nvPr>
        </p:nvSpPr>
        <p:spPr/>
        <p:txBody>
          <a:bodyPr/>
          <a:lstStyle/>
          <a:p>
            <a:pPr defTabSz="1752946">
              <a:defRPr/>
            </a:pPr>
            <a:fld id="{AFF764DB-2342-4846-8B68-51C5FCCA0EDA}" type="slidenum">
              <a:rPr lang="en-CA">
                <a:solidFill>
                  <a:prstClr val="black"/>
                </a:solidFill>
                <a:latin typeface="Calibri"/>
              </a:rPr>
              <a:pPr defTabSz="1752946">
                <a:defRPr/>
              </a:pPr>
              <a:t>11</a:t>
            </a:fld>
            <a:endParaRPr lang="en-CA">
              <a:solidFill>
                <a:prstClr val="black"/>
              </a:solidFill>
              <a:latin typeface="Calibri"/>
            </a:endParaRPr>
          </a:p>
        </p:txBody>
      </p:sp>
    </p:spTree>
    <p:extLst>
      <p:ext uri="{BB962C8B-B14F-4D97-AF65-F5344CB8AC3E}">
        <p14:creationId xmlns:p14="http://schemas.microsoft.com/office/powerpoint/2010/main" val="1434761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Le rapport de classe de la Post-évaluation présente les résultats de domaine et EAN de la Pré et la Post évaluation côte à côte afin que vous puissiez voir les progrès que chaque enfant a fait au cours de l’année.</a:t>
            </a:r>
            <a:endParaRPr lang="en-US" sz="1200" dirty="0"/>
          </a:p>
        </p:txBody>
      </p:sp>
      <p:sp>
        <p:nvSpPr>
          <p:cNvPr id="4" name="Slide Number Placeholder 3"/>
          <p:cNvSpPr>
            <a:spLocks noGrp="1"/>
          </p:cNvSpPr>
          <p:nvPr>
            <p:ph type="sldNum" sz="quarter" idx="10"/>
          </p:nvPr>
        </p:nvSpPr>
        <p:spPr/>
        <p:txBody>
          <a:bodyPr/>
          <a:lstStyle/>
          <a:p>
            <a:fld id="{AFF764DB-2342-4846-8B68-51C5FCCA0EDA}" type="slidenum">
              <a:rPr lang="en-CA" smtClean="0"/>
              <a:t>12</a:t>
            </a:fld>
            <a:endParaRPr lang="en-CA"/>
          </a:p>
        </p:txBody>
      </p:sp>
    </p:spTree>
    <p:extLst>
      <p:ext uri="{BB962C8B-B14F-4D97-AF65-F5344CB8AC3E}">
        <p14:creationId xmlns:p14="http://schemas.microsoft.com/office/powerpoint/2010/main" val="3661014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latin typeface="Calibri" panose="020F0502020204030204" pitchFamily="34" charset="0"/>
                <a:ea typeface="+mj-ea"/>
                <a:cs typeface="Calibri" panose="020F0502020204030204" pitchFamily="34" charset="0"/>
              </a:rPr>
              <a:t>Jetons un coup d’œil  au progrès d’Enfant 1. On voit des améliorations importantes depuis l’évaluation initiale. L’EAN est passé du </a:t>
            </a:r>
            <a:r>
              <a:rPr lang="fr-CA" sz="1200" b="1"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Niveau trois</a:t>
            </a:r>
            <a:r>
              <a:rPr lang="fr-CA" sz="1200" dirty="0">
                <a:latin typeface="Calibri" panose="020F0502020204030204" pitchFamily="34" charset="0"/>
                <a:ea typeface="+mj-ea"/>
                <a:cs typeface="Calibri" panose="020F0502020204030204" pitchFamily="34" charset="0"/>
              </a:rPr>
              <a:t> au </a:t>
            </a:r>
            <a:r>
              <a:rPr lang="fr-CA" sz="1200" b="1" dirty="0">
                <a:solidFill>
                  <a:schemeClr val="accent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Niveau un</a:t>
            </a:r>
            <a:r>
              <a:rPr lang="fr-CA" sz="1200" dirty="0">
                <a:latin typeface="Calibri" panose="020F0502020204030204" pitchFamily="34" charset="0"/>
                <a:ea typeface="+mj-ea"/>
                <a:cs typeface="Calibri" panose="020F0502020204030204" pitchFamily="34" charset="0"/>
              </a:rPr>
              <a:t>. Si nous regardons aux scores de domaines, on voit aussi des améliorations, surtout au niveau des domaines ‘Habiletés cognitives’ et ‘Motricité fine’. Les interventions mises en place ont bien marché. Cela ne veut pas dire qu’on ne fera pas le suivi de cet enfant maintenant qu’il a des besoins d’apprentissage de </a:t>
            </a:r>
            <a:r>
              <a:rPr lang="fr-CA" sz="1200" b="1" dirty="0">
                <a:solidFill>
                  <a:schemeClr val="accent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Niveau un</a:t>
            </a:r>
            <a:r>
              <a:rPr lang="fr-CA" sz="1200" dirty="0">
                <a:latin typeface="Calibri" panose="020F0502020204030204" pitchFamily="34" charset="0"/>
                <a:ea typeface="+mj-ea"/>
                <a:cs typeface="Calibri" panose="020F0502020204030204" pitchFamily="34" charset="0"/>
              </a:rPr>
              <a:t>.</a:t>
            </a:r>
            <a:endParaRPr lang="fr-CA" sz="1200" u="sng" dirty="0">
              <a:latin typeface="Calibri" panose="020F0502020204030204" pitchFamily="34" charset="0"/>
              <a:ea typeface="+mj-ea"/>
              <a:cs typeface="Calibri" panose="020F0502020204030204" pitchFamily="34" charset="0"/>
            </a:endParaRPr>
          </a:p>
          <a:p>
            <a:endParaRPr lang="en-US" i="0" dirty="0"/>
          </a:p>
        </p:txBody>
      </p:sp>
      <p:sp>
        <p:nvSpPr>
          <p:cNvPr id="4" name="Slide Number Placeholder 3"/>
          <p:cNvSpPr>
            <a:spLocks noGrp="1"/>
          </p:cNvSpPr>
          <p:nvPr>
            <p:ph type="sldNum" sz="quarter" idx="10"/>
          </p:nvPr>
        </p:nvSpPr>
        <p:spPr/>
        <p:txBody>
          <a:bodyPr/>
          <a:lstStyle/>
          <a:p>
            <a:fld id="{AFF764DB-2342-4846-8B68-51C5FCCA0EDA}" type="slidenum">
              <a:rPr lang="en-CA" smtClean="0"/>
              <a:t>13</a:t>
            </a:fld>
            <a:endParaRPr lang="en-CA"/>
          </a:p>
        </p:txBody>
      </p:sp>
    </p:spTree>
    <p:extLst>
      <p:ext uri="{BB962C8B-B14F-4D97-AF65-F5344CB8AC3E}">
        <p14:creationId xmlns:p14="http://schemas.microsoft.com/office/powerpoint/2010/main" val="3661014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u="none" dirty="0">
                <a:latin typeface="Calibri" panose="020F0502020204030204" pitchFamily="34" charset="0"/>
                <a:ea typeface="+mj-ea"/>
                <a:cs typeface="Calibri" panose="020F0502020204030204" pitchFamily="34" charset="0"/>
              </a:rPr>
              <a:t>Il est important de garder les mesures de support en place puisqu’elles se sont avérées efficaces et adaptées aux forces et besoins de l’enfant. Cette information peut aussi être partagée avec la prochaine enseignante.</a:t>
            </a:r>
            <a:endParaRPr lang="fr-CA" sz="1200" u="none" dirty="0"/>
          </a:p>
          <a:p>
            <a:endParaRPr lang="en-US" i="0" dirty="0"/>
          </a:p>
        </p:txBody>
      </p:sp>
      <p:sp>
        <p:nvSpPr>
          <p:cNvPr id="4" name="Slide Number Placeholder 3"/>
          <p:cNvSpPr>
            <a:spLocks noGrp="1"/>
          </p:cNvSpPr>
          <p:nvPr>
            <p:ph type="sldNum" sz="quarter" idx="10"/>
          </p:nvPr>
        </p:nvSpPr>
        <p:spPr/>
        <p:txBody>
          <a:bodyPr/>
          <a:lstStyle/>
          <a:p>
            <a:fld id="{AFF764DB-2342-4846-8B68-51C5FCCA0EDA}" type="slidenum">
              <a:rPr lang="en-CA" smtClean="0"/>
              <a:t>14</a:t>
            </a:fld>
            <a:endParaRPr lang="en-CA"/>
          </a:p>
        </p:txBody>
      </p:sp>
    </p:spTree>
    <p:extLst>
      <p:ext uri="{BB962C8B-B14F-4D97-AF65-F5344CB8AC3E}">
        <p14:creationId xmlns:p14="http://schemas.microsoft.com/office/powerpoint/2010/main" val="2402910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latin typeface="Calibri" panose="020F0502020204030204" pitchFamily="34" charset="0"/>
                <a:ea typeface="+mj-ea"/>
                <a:cs typeface="Calibri" panose="020F0502020204030204" pitchFamily="34" charset="0"/>
              </a:rPr>
              <a:t>Maintenant, regardons à l’Enfant 4. Ici, on voit peu de progrès. Les scores ont même baissé un peu dans un des domaines. Si les scores ont baissé de façon significative, vous devriez vérifier qu’ils ont été bien entrés. Aussi, considérez d’autres facteurs possibles – il se peut que l’enfant ait connu une période difficile qui pourrait expliquer la régression de ses habiletés. </a:t>
            </a:r>
            <a:endParaRPr lang="fr-CA" sz="1200" u="sng" dirty="0">
              <a:latin typeface="Calibri" panose="020F0502020204030204" pitchFamily="34" charset="0"/>
              <a:ea typeface="+mj-ea"/>
              <a:cs typeface="Calibri" panose="020F0502020204030204" pitchFamily="34" charset="0"/>
            </a:endParaRPr>
          </a:p>
          <a:p>
            <a:endParaRPr lang="en-US" i="0" dirty="0"/>
          </a:p>
        </p:txBody>
      </p:sp>
      <p:sp>
        <p:nvSpPr>
          <p:cNvPr id="4" name="Slide Number Placeholder 3"/>
          <p:cNvSpPr>
            <a:spLocks noGrp="1"/>
          </p:cNvSpPr>
          <p:nvPr>
            <p:ph type="sldNum" sz="quarter" idx="10"/>
          </p:nvPr>
        </p:nvSpPr>
        <p:spPr/>
        <p:txBody>
          <a:bodyPr/>
          <a:lstStyle/>
          <a:p>
            <a:fld id="{AFF764DB-2342-4846-8B68-51C5FCCA0EDA}" type="slidenum">
              <a:rPr lang="en-CA" smtClean="0"/>
              <a:t>15</a:t>
            </a:fld>
            <a:endParaRPr lang="en-CA"/>
          </a:p>
        </p:txBody>
      </p:sp>
    </p:spTree>
    <p:extLst>
      <p:ext uri="{BB962C8B-B14F-4D97-AF65-F5344CB8AC3E}">
        <p14:creationId xmlns:p14="http://schemas.microsoft.com/office/powerpoint/2010/main" val="4179695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u="none" dirty="0">
                <a:latin typeface="Calibri" panose="020F0502020204030204" pitchFamily="34" charset="0"/>
                <a:ea typeface="+mj-ea"/>
                <a:cs typeface="Calibri" panose="020F0502020204030204" pitchFamily="34" charset="0"/>
              </a:rPr>
              <a:t>Pour l’Enfant 4, cependant, les variations sont minimes, alors on voudrait considérer des interventions alternatives pour lui, ainsi que partager ce qui a fonctionné et ce qui n’a pas fonctionné avec sa prochaine enseignante.</a:t>
            </a:r>
            <a:endParaRPr lang="fr-CA" sz="1200" u="none" dirty="0"/>
          </a:p>
          <a:p>
            <a:endParaRPr lang="en-US" i="0" dirty="0"/>
          </a:p>
        </p:txBody>
      </p:sp>
      <p:sp>
        <p:nvSpPr>
          <p:cNvPr id="4" name="Slide Number Placeholder 3"/>
          <p:cNvSpPr>
            <a:spLocks noGrp="1"/>
          </p:cNvSpPr>
          <p:nvPr>
            <p:ph type="sldNum" sz="quarter" idx="10"/>
          </p:nvPr>
        </p:nvSpPr>
        <p:spPr/>
        <p:txBody>
          <a:bodyPr/>
          <a:lstStyle/>
          <a:p>
            <a:fld id="{AFF764DB-2342-4846-8B68-51C5FCCA0EDA}" type="slidenum">
              <a:rPr lang="en-CA" smtClean="0"/>
              <a:t>16</a:t>
            </a:fld>
            <a:endParaRPr lang="en-CA"/>
          </a:p>
        </p:txBody>
      </p:sp>
    </p:spTree>
    <p:extLst>
      <p:ext uri="{BB962C8B-B14F-4D97-AF65-F5344CB8AC3E}">
        <p14:creationId xmlns:p14="http://schemas.microsoft.com/office/powerpoint/2010/main" val="3902370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dirty="0">
                <a:ea typeface="+mn-ea"/>
                <a:cs typeface="+mn-cs"/>
              </a:rPr>
              <a:t>Le passage au niveau 1 signifie-t-il que l’enfant n’a plus besoin du même type de soutien? </a:t>
            </a:r>
          </a:p>
          <a:p>
            <a:endParaRPr lang="fr-FR" sz="1200" b="1" dirty="0">
              <a:ea typeface="+mn-ea"/>
              <a:cs typeface="+mn-cs"/>
            </a:endParaRPr>
          </a:p>
          <a:p>
            <a:r>
              <a:rPr lang="fr-FR" sz="1200" b="0" dirty="0">
                <a:ea typeface="+mn-ea"/>
                <a:cs typeface="+mn-cs"/>
              </a:rPr>
              <a:t>Pas nécessairement. Les résultats Post ÉPE-OE aident les enseignants à déterminer l'efficacité des soutiens et la façon dont les enfants réagissent. Bien qu’il y ait un certain nombre de facteurs à considérer, ces résultats suggèrent que l’enfant réagit bien aux soutiens mis en place.</a:t>
            </a:r>
          </a:p>
          <a:p>
            <a:r>
              <a:rPr lang="fr-FR" sz="1200" b="0" dirty="0">
                <a:ea typeface="+mn-ea"/>
                <a:cs typeface="+mn-cs"/>
              </a:rPr>
              <a:t>Il est important de continuer à offrir des soutiens efficaces et adaptés aux forces et aux besoins de l’enfant. Par exemple, si l’enfant réagit bien à l'enseignement en petit groupe, l'utilisation continue de l’enseignement en petit groupe  serait bénéfique et considérée comme un soutien efficace. Un changement dans les résultats  EAN  d’un enfant des besoins d’apprentissage du niveau 3 (rouge) au niveau 1 ( vert) ne signifie pas nécessairement que l’enfant n’a plus besoin de soutien;  cela signifie plutôt que les soutiens fonctionnent et devraient continuer à être fournis.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764DB-2342-4846-8B68-51C5FCCA0ED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186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764DB-2342-4846-8B68-51C5FCCA0EDA}"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6364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Les résultats Pré-Post ÉPE-OE fournissent aux éducateurs et aux équipes multidisciplinaires des informations sur les forces et les besoins des enfants à la maternelle. Au fur et à mesure que les enfants quittent la maternelle, les informations peuvent être partagées avec les éducateurs de 1ère année pour établir des soutiens efficaces et élaborer un plan de transition garantissant que les ressources sont en place pour soutenir les enfants dès leur entrée en 1ère année.</a:t>
            </a:r>
          </a:p>
          <a:p>
            <a:endParaRPr lang="fr-FR" dirty="0"/>
          </a:p>
          <a:p>
            <a:r>
              <a:rPr lang="fr-FR" dirty="0"/>
              <a:t>Quelques questions à considérer lors du partage des résultats avec les enseignants de 1ère année:</a:t>
            </a:r>
          </a:p>
          <a:p>
            <a:r>
              <a:rPr lang="fr-FR" dirty="0"/>
              <a:t>•  Quels soutiens ont été mis en place à la maternelle?</a:t>
            </a:r>
          </a:p>
          <a:p>
            <a:r>
              <a:rPr lang="fr-FR" dirty="0"/>
              <a:t>• Ce qui a bien fonctionné pour répondre aux besoins de l’enfant?</a:t>
            </a:r>
          </a:p>
          <a:p>
            <a:r>
              <a:rPr lang="fr-FR" dirty="0"/>
              <a:t>• Quels soutiens et réponses n’ont pas bien fonctionné et pourquoi?</a:t>
            </a:r>
          </a:p>
          <a:p>
            <a:r>
              <a:rPr lang="fr-FR" dirty="0"/>
              <a:t>• Quels sont les intérêts de l’enfant?</a:t>
            </a:r>
          </a:p>
          <a:p>
            <a:r>
              <a:rPr lang="fr-FR" dirty="0"/>
              <a:t>• Quelle interventions devront être mises en place pour soutenir l’enfant dans la transition vers la 1ère année?</a:t>
            </a:r>
          </a:p>
          <a:p>
            <a:r>
              <a:rPr lang="fr-FR" dirty="0"/>
              <a:t>• Existe-t-il des aménagements environnementaux? Supports visuels? </a:t>
            </a:r>
          </a:p>
          <a:p>
            <a:endParaRPr lang="fr-FR" dirty="0"/>
          </a:p>
          <a:p>
            <a:r>
              <a:rPr lang="fr-FR" dirty="0"/>
              <a:t>Le plan d’action ÉPE vous  aide à saisir et à partager ces informations avec l’enseignant de l'année suivante.</a:t>
            </a:r>
          </a:p>
          <a:p>
            <a:endParaRPr lang="en-US"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1C2D77-D93C-4EA2-A6A6-B7B0F6723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443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90E29E65-18BB-9642-9D29-D9A8F20514FB}" type="slidenum">
              <a:rPr lang="en-US" sz="1200">
                <a:latin typeface="Calibri" charset="0"/>
              </a:rPr>
              <a:pPr/>
              <a:t>2</a:t>
            </a:fld>
            <a:endParaRPr lang="en-US" sz="1200">
              <a:latin typeface="Calibri" charset="0"/>
            </a:endParaRPr>
          </a:p>
        </p:txBody>
      </p:sp>
      <p:sp>
        <p:nvSpPr>
          <p:cNvPr id="34818" name="Rectangle 2"/>
          <p:cNvSpPr>
            <a:spLocks noGrp="1" noRot="1" noChangeAspect="1" noChangeArrowheads="1" noTextEdit="1"/>
          </p:cNvSpPr>
          <p:nvPr>
            <p:ph type="sldImg"/>
          </p:nvPr>
        </p:nvSpPr>
        <p:spPr bwMode="auto">
          <a:xfrm>
            <a:off x="414338" y="701675"/>
            <a:ext cx="6259512" cy="35210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81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1000"/>
              </a:spcBef>
              <a:spcAft>
                <a:spcPts val="0"/>
              </a:spcAft>
              <a:buClr>
                <a:srgbClr val="474747"/>
              </a:buClr>
              <a:buSzTx/>
              <a:buFont typeface="Arial" panose="020B0604020202020204" pitchFamily="34" charset="0"/>
              <a:buNone/>
              <a:tabLst/>
              <a:defRPr/>
            </a:pPr>
            <a:r>
              <a:rPr lang="fr-CA" sz="1200" dirty="0">
                <a:solidFill>
                  <a:srgbClr val="57A445"/>
                </a:solidFill>
                <a:latin typeface="Calibri" panose="020F0502020204030204"/>
                <a:ea typeface="+mj-ea"/>
                <a:cs typeface="+mj-cs"/>
              </a:rPr>
              <a:t>Qu’allons-nous apprendre?</a:t>
            </a:r>
          </a:p>
          <a:p>
            <a:pPr marL="0" marR="0" lvl="0" indent="0" algn="l" defTabSz="914400" rtl="0" eaLnBrk="1" fontAlgn="auto" latinLnBrk="0" hangingPunct="1">
              <a:lnSpc>
                <a:spcPct val="100000"/>
              </a:lnSpc>
              <a:spcBef>
                <a:spcPts val="1000"/>
              </a:spcBef>
              <a:spcAft>
                <a:spcPts val="0"/>
              </a:spcAft>
              <a:buClr>
                <a:srgbClr val="474747"/>
              </a:buClr>
              <a:buSzTx/>
              <a:buFont typeface="Arial" panose="020B0604020202020204" pitchFamily="34" charset="0"/>
              <a:buNone/>
              <a:tabLst/>
              <a:defRPr/>
            </a:pPr>
            <a:endParaRPr lang="fr-CA" sz="1200" dirty="0">
              <a:solidFill>
                <a:srgbClr val="57A445"/>
              </a:solidFill>
              <a:latin typeface="Calibri" panose="020F0502020204030204"/>
              <a:ea typeface="+mj-ea"/>
              <a:cs typeface="+mj-cs"/>
            </a:endParaRPr>
          </a:p>
          <a:p>
            <a:pPr marL="228600" marR="0" lvl="0" indent="-228600" algn="l" defTabSz="914400" rtl="0" eaLnBrk="1" fontAlgn="auto" latinLnBrk="0" hangingPunct="1">
              <a:lnSpc>
                <a:spcPct val="100000"/>
              </a:lnSpc>
              <a:spcBef>
                <a:spcPts val="1000"/>
              </a:spcBef>
              <a:spcAft>
                <a:spcPts val="0"/>
              </a:spcAft>
              <a:buClr>
                <a:srgbClr val="474747"/>
              </a:buClr>
              <a:buSzTx/>
              <a:buFont typeface="Arial" panose="020B0604020202020204" pitchFamily="34" charset="0"/>
              <a:buChar char="•"/>
              <a:tabLst/>
              <a:defRPr/>
            </a:pPr>
            <a:r>
              <a:rPr lang="fr-CA" sz="1200" dirty="0">
                <a:solidFill>
                  <a:srgbClr val="57A445"/>
                </a:solidFill>
                <a:latin typeface="Calibri" panose="020F0502020204030204"/>
                <a:ea typeface="+mj-ea"/>
                <a:cs typeface="+mj-cs"/>
              </a:rPr>
              <a:t>Quels enfants devront être réévalués </a:t>
            </a:r>
            <a:r>
              <a:rPr lang="fr-CA" sz="1200" dirty="0">
                <a:solidFill>
                  <a:schemeClr val="tx1"/>
                </a:solidFill>
                <a:latin typeface="Calibri" panose="020F0502020204030204"/>
                <a:ea typeface="+mj-ea"/>
                <a:cs typeface="+mj-cs"/>
              </a:rPr>
              <a:t>lors de la Post ÉPE-OE?</a:t>
            </a:r>
          </a:p>
          <a:p>
            <a:pPr marL="228600" marR="0" lvl="0" indent="-228600" algn="l" defTabSz="914400" rtl="0" eaLnBrk="1" fontAlgn="auto" latinLnBrk="0" hangingPunct="1">
              <a:lnSpc>
                <a:spcPct val="100000"/>
              </a:lnSpc>
              <a:spcBef>
                <a:spcPts val="1000"/>
              </a:spcBef>
              <a:spcAft>
                <a:spcPts val="0"/>
              </a:spcAft>
              <a:buClr>
                <a:srgbClr val="474747"/>
              </a:buClr>
              <a:buSzTx/>
              <a:buFont typeface="Arial" panose="020B0604020202020204" pitchFamily="34" charset="0"/>
              <a:buChar char="•"/>
              <a:tabLst/>
              <a:defRPr/>
            </a:pPr>
            <a:r>
              <a:rPr lang="fr-CA" sz="1200" dirty="0">
                <a:solidFill>
                  <a:schemeClr val="tx1"/>
                </a:solidFill>
                <a:latin typeface="Calibri" panose="020F0502020204030204"/>
              </a:rPr>
              <a:t>Comprendre les </a:t>
            </a:r>
            <a:r>
              <a:rPr lang="fr-CA" sz="1200" dirty="0">
                <a:solidFill>
                  <a:srgbClr val="57A445"/>
                </a:solidFill>
                <a:latin typeface="Calibri" panose="020F0502020204030204"/>
                <a:ea typeface="+mj-ea"/>
                <a:cs typeface="+mj-cs"/>
              </a:rPr>
              <a:t>rapports des enfants et de classe</a:t>
            </a:r>
          </a:p>
          <a:p>
            <a:pPr marL="228600" marR="0" lvl="0" indent="-228600" algn="l" defTabSz="914400" rtl="0" eaLnBrk="1" fontAlgn="auto" latinLnBrk="0" hangingPunct="1">
              <a:lnSpc>
                <a:spcPct val="100000"/>
              </a:lnSpc>
              <a:spcBef>
                <a:spcPts val="1000"/>
              </a:spcBef>
              <a:spcAft>
                <a:spcPts val="0"/>
              </a:spcAft>
              <a:buClr>
                <a:srgbClr val="474747"/>
              </a:buClr>
              <a:buSzTx/>
              <a:buFont typeface="Arial" panose="020B0604020202020204" pitchFamily="34" charset="0"/>
              <a:buChar char="•"/>
              <a:tabLst/>
              <a:defRPr/>
            </a:pPr>
            <a:r>
              <a:rPr lang="fr-CA" sz="1200" dirty="0">
                <a:solidFill>
                  <a:schemeClr val="tx1"/>
                </a:solidFill>
                <a:latin typeface="Calibri" panose="020F0502020204030204"/>
              </a:rPr>
              <a:t>Se servir du </a:t>
            </a:r>
            <a:r>
              <a:rPr lang="fr-CA" sz="1200" dirty="0">
                <a:solidFill>
                  <a:srgbClr val="57A445"/>
                </a:solidFill>
                <a:latin typeface="Calibri" panose="020F0502020204030204"/>
                <a:ea typeface="+mj-ea"/>
                <a:cs typeface="+mj-cs"/>
              </a:rPr>
              <a:t>plan d’accompagnement </a:t>
            </a:r>
            <a:r>
              <a:rPr lang="fr-CA" sz="1200" dirty="0">
                <a:solidFill>
                  <a:schemeClr val="tx1"/>
                </a:solidFill>
                <a:latin typeface="Calibri" panose="020F0502020204030204"/>
              </a:rPr>
              <a:t>pour suivre les progrès et partager l’information avec la prochaine enseignante de l’enfant</a:t>
            </a:r>
          </a:p>
          <a:p>
            <a:pPr marL="228600" marR="0" lvl="0" indent="-228600" algn="l" defTabSz="914400" rtl="0" eaLnBrk="1" fontAlgn="auto" latinLnBrk="0" hangingPunct="1">
              <a:lnSpc>
                <a:spcPct val="100000"/>
              </a:lnSpc>
              <a:spcBef>
                <a:spcPts val="1000"/>
              </a:spcBef>
              <a:spcAft>
                <a:spcPts val="0"/>
              </a:spcAft>
              <a:buClr>
                <a:srgbClr val="474747"/>
              </a:buClr>
              <a:buSzTx/>
              <a:buFont typeface="Arial" panose="020B0604020202020204" pitchFamily="34" charset="0"/>
              <a:buChar char="•"/>
              <a:tabLst/>
              <a:defRPr/>
            </a:pPr>
            <a:r>
              <a:rPr lang="fr-CA" sz="1200" dirty="0">
                <a:solidFill>
                  <a:schemeClr val="tx1"/>
                </a:solidFill>
                <a:latin typeface="Calibri" panose="020F0502020204030204"/>
              </a:rPr>
              <a:t>Identifier des </a:t>
            </a:r>
            <a:r>
              <a:rPr lang="fr-CA" sz="1200" dirty="0">
                <a:solidFill>
                  <a:srgbClr val="57A445"/>
                </a:solidFill>
                <a:latin typeface="Calibri" panose="020F0502020204030204"/>
                <a:ea typeface="+mj-ea"/>
                <a:cs typeface="+mj-cs"/>
              </a:rPr>
              <a:t>ressources</a:t>
            </a:r>
            <a:r>
              <a:rPr lang="fr-CA" sz="1200" dirty="0">
                <a:solidFill>
                  <a:schemeClr val="tx1"/>
                </a:solidFill>
                <a:latin typeface="Calibri" panose="020F0502020204030204"/>
              </a:rPr>
              <a:t> utiles</a:t>
            </a:r>
            <a:endParaRPr lang="fr-CA" sz="1200" strike="sngStrike" dirty="0">
              <a:solidFill>
                <a:schemeClr val="tx1"/>
              </a:solidFill>
              <a:latin typeface="Calibri" panose="020F0502020204030204"/>
            </a:endParaRPr>
          </a:p>
          <a:p>
            <a:pPr>
              <a:spcBef>
                <a:spcPts val="611"/>
              </a:spcBef>
            </a:pPr>
            <a:endParaRPr lang="en-US" dirty="0">
              <a:solidFill>
                <a:srgbClr val="002060"/>
              </a:solidFill>
              <a:latin typeface="Calibri" charset="0"/>
              <a:cs typeface="Helvetica" charset="0"/>
            </a:endParaRPr>
          </a:p>
        </p:txBody>
      </p:sp>
    </p:spTree>
    <p:extLst>
      <p:ext uri="{BB962C8B-B14F-4D97-AF65-F5344CB8AC3E}">
        <p14:creationId xmlns:p14="http://schemas.microsoft.com/office/powerpoint/2010/main" val="826883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0" dirty="0"/>
              <a:t>Nous avons également des plans d’accompagnement disponibles pour la Post ÉPE-OE. Dans cette version, les pré-résultats sont affichés à côté des post-résultats, mettant en évidence la croissance ou la régression.</a:t>
            </a:r>
            <a:endParaRPr lang="en-US" i="0" dirty="0"/>
          </a:p>
        </p:txBody>
      </p:sp>
      <p:sp>
        <p:nvSpPr>
          <p:cNvPr id="4" name="Slide Number Placeholder 3"/>
          <p:cNvSpPr>
            <a:spLocks noGrp="1"/>
          </p:cNvSpPr>
          <p:nvPr>
            <p:ph type="sldNum" sz="quarter" idx="10"/>
          </p:nvPr>
        </p:nvSpPr>
        <p:spPr/>
        <p:txBody>
          <a:bodyPr/>
          <a:lstStyle/>
          <a:p>
            <a:fld id="{AFF764DB-2342-4846-8B68-51C5FCCA0EDA}" type="slidenum">
              <a:rPr lang="en-CA" smtClean="0"/>
              <a:t>20</a:t>
            </a:fld>
            <a:endParaRPr lang="en-CA"/>
          </a:p>
        </p:txBody>
      </p:sp>
    </p:spTree>
    <p:extLst>
      <p:ext uri="{BB962C8B-B14F-4D97-AF65-F5344CB8AC3E}">
        <p14:creationId xmlns:p14="http://schemas.microsoft.com/office/powerpoint/2010/main" val="174181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0" dirty="0"/>
              <a:t>La page suivante vous offre la possibilité d'enregistrer quelles interventions ont bien fonctionné au cours de l'année scolaire et lesquelles devraient être reconsidérées ou révisées. Il y a aussi une section de notes où vous pouvez inclure des recommandations ou des informations pour l’ enseignante de l'année prochaine.</a:t>
            </a:r>
            <a:endParaRPr lang="en-US" i="0" dirty="0"/>
          </a:p>
        </p:txBody>
      </p:sp>
      <p:sp>
        <p:nvSpPr>
          <p:cNvPr id="4" name="Slide Number Placeholder 3"/>
          <p:cNvSpPr>
            <a:spLocks noGrp="1"/>
          </p:cNvSpPr>
          <p:nvPr>
            <p:ph type="sldNum" sz="quarter" idx="10"/>
          </p:nvPr>
        </p:nvSpPr>
        <p:spPr/>
        <p:txBody>
          <a:bodyPr/>
          <a:lstStyle/>
          <a:p>
            <a:fld id="{AFF764DB-2342-4846-8B68-51C5FCCA0EDA}" type="slidenum">
              <a:rPr lang="en-CA" smtClean="0"/>
              <a:t>21</a:t>
            </a:fld>
            <a:endParaRPr lang="en-CA"/>
          </a:p>
        </p:txBody>
      </p:sp>
    </p:spTree>
    <p:extLst>
      <p:ext uri="{BB962C8B-B14F-4D97-AF65-F5344CB8AC3E}">
        <p14:creationId xmlns:p14="http://schemas.microsoft.com/office/powerpoint/2010/main" val="2040824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764DB-2342-4846-8B68-51C5FCCA0EDA}"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7198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defRPr/>
            </a:pPr>
            <a:r>
              <a:rPr lang="fr-CA" sz="2000" dirty="0">
                <a:latin typeface="Calibri"/>
              </a:rPr>
              <a:t>Une ressource utile est ce guide qui répond aux questions fréquentes comme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fr-CA" sz="2000" dirty="0">
                <a:latin typeface="Calibri"/>
              </a:rPr>
              <a:t>« Quels enfants seront évalués lors de la Post EPE-OE?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fr-CA" sz="2000" dirty="0">
                <a:latin typeface="Calibri"/>
              </a:rPr>
              <a:t>« Où le personnel enseignant peut-il trouver la liste des enfants auxquels on recommande une poste-évaluation?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fr-CA" sz="2000" dirty="0">
                <a:latin typeface="Calibri"/>
              </a:rPr>
              <a:t>« Quels domaines sont évalués dans la Post EPE-OE? »</a:t>
            </a:r>
          </a:p>
          <a:p>
            <a:endParaRPr lang="en-CA" sz="1900" b="1" dirty="0"/>
          </a:p>
        </p:txBody>
      </p:sp>
      <p:sp>
        <p:nvSpPr>
          <p:cNvPr id="4" name="Slide Number Placeholder 3"/>
          <p:cNvSpPr>
            <a:spLocks noGrp="1"/>
          </p:cNvSpPr>
          <p:nvPr>
            <p:ph type="sldNum" sz="quarter" idx="10"/>
          </p:nvPr>
        </p:nvSpPr>
        <p:spPr/>
        <p:txBody>
          <a:bodyPr/>
          <a:lstStyle/>
          <a:p>
            <a:fld id="{AFF764DB-2342-4846-8B68-51C5FCCA0EDA}" type="slidenum">
              <a:rPr lang="en-CA" smtClean="0"/>
              <a:t>23</a:t>
            </a:fld>
            <a:endParaRPr lang="en-CA"/>
          </a:p>
        </p:txBody>
      </p:sp>
    </p:spTree>
    <p:extLst>
      <p:ext uri="{BB962C8B-B14F-4D97-AF65-F5344CB8AC3E}">
        <p14:creationId xmlns:p14="http://schemas.microsoft.com/office/powerpoint/2010/main" val="3057669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dirty="0">
                <a:latin typeface="Calibri"/>
              </a:rPr>
              <a:t>Voici les ressources sur notre site web pour vous aider avec la dernière étape de la mise en œuvre de l’EPE-OE </a:t>
            </a:r>
          </a:p>
          <a:p>
            <a:endParaRPr lang="en-US" sz="1900" b="1" i="1" dirty="0">
              <a:solidFill>
                <a:srgbClr val="FF00FF"/>
              </a:solidFill>
            </a:endParaRPr>
          </a:p>
        </p:txBody>
      </p:sp>
      <p:sp>
        <p:nvSpPr>
          <p:cNvPr id="4" name="Slide Number Placeholder 3"/>
          <p:cNvSpPr>
            <a:spLocks noGrp="1"/>
          </p:cNvSpPr>
          <p:nvPr>
            <p:ph type="sldNum" sz="quarter" idx="10"/>
          </p:nvPr>
        </p:nvSpPr>
        <p:spPr/>
        <p:txBody>
          <a:bodyPr/>
          <a:lstStyle/>
          <a:p>
            <a:fld id="{AFF764DB-2342-4846-8B68-51C5FCCA0EDA}" type="slidenum">
              <a:rPr lang="en-CA" smtClean="0"/>
              <a:t>24</a:t>
            </a:fld>
            <a:endParaRPr lang="en-CA"/>
          </a:p>
        </p:txBody>
      </p:sp>
    </p:spTree>
    <p:extLst>
      <p:ext uri="{BB962C8B-B14F-4D97-AF65-F5344CB8AC3E}">
        <p14:creationId xmlns:p14="http://schemas.microsoft.com/office/powerpoint/2010/main" val="3207414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2" name="Shape 2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fr-CA" dirty="0"/>
              <a:t>Voilà qui met fin à ce webinaire sur l’observation et la notation des habiletés de l’ÉPE-OE. Pour toute question ou commentaire, veuillez me rejoindre à l’adresse courriel ou au téléphone suivants. Bonne mise en œuvre!</a:t>
            </a:r>
            <a:endParaRPr dirty="0"/>
          </a:p>
        </p:txBody>
      </p:sp>
    </p:spTree>
    <p:extLst>
      <p:ext uri="{BB962C8B-B14F-4D97-AF65-F5344CB8AC3E}">
        <p14:creationId xmlns:p14="http://schemas.microsoft.com/office/powerpoint/2010/main" val="1419374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xfrm>
            <a:off x="388938" y="690563"/>
            <a:ext cx="6156325" cy="346233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ja-JP" baseline="0" dirty="0">
                <a:latin typeface="Calibri" charset="0"/>
              </a:rPr>
              <a:t>Quels sont certains bénéfices de la Post ÉPE-OE?</a:t>
            </a:r>
            <a:endParaRPr lang="en-US" altLang="ja-JP" baseline="0" dirty="0">
              <a:latin typeface="Calibri" charset="0"/>
            </a:endParaRPr>
          </a:p>
          <a:p>
            <a:pPr marL="0" indent="0">
              <a:lnSpc>
                <a:spcPct val="90000"/>
              </a:lnSpc>
              <a:spcAft>
                <a:spcPts val="1200"/>
              </a:spcAft>
              <a:buFont typeface="Arial" panose="020B0604020202020204" pitchFamily="34" charset="0"/>
              <a:buNone/>
              <a:defRPr/>
            </a:pPr>
            <a:r>
              <a:rPr lang="fr-CA" sz="2400" dirty="0">
                <a:latin typeface="+mn-lt"/>
                <a:cs typeface="Helvetica" charset="0"/>
              </a:rPr>
              <a:t>Évaluer l’efficacité et la pertinence des supports offerts en première année</a:t>
            </a:r>
          </a:p>
          <a:p>
            <a:pPr marL="0" indent="0">
              <a:lnSpc>
                <a:spcPct val="90000"/>
              </a:lnSpc>
              <a:spcAft>
                <a:spcPts val="1200"/>
              </a:spcAft>
              <a:buFont typeface="Arial" panose="020B0604020202020204" pitchFamily="34" charset="0"/>
              <a:buNone/>
              <a:defRPr/>
            </a:pPr>
            <a:r>
              <a:rPr lang="fr-CA" sz="2400" dirty="0">
                <a:latin typeface="+mn-lt"/>
                <a:cs typeface="Helvetica" charset="0"/>
              </a:rPr>
              <a:t>Appuyer la transition à la 1</a:t>
            </a:r>
            <a:r>
              <a:rPr lang="fr-CA" sz="2400" baseline="30000" dirty="0">
                <a:latin typeface="+mn-lt"/>
                <a:cs typeface="Helvetica" charset="0"/>
              </a:rPr>
              <a:t>ère</a:t>
            </a:r>
            <a:r>
              <a:rPr lang="fr-CA" sz="2400" dirty="0">
                <a:latin typeface="+mn-lt"/>
                <a:cs typeface="Helvetica" charset="0"/>
              </a:rPr>
              <a:t> année</a:t>
            </a:r>
          </a:p>
          <a:p>
            <a:pPr marL="800100" lvl="1" indent="-342900">
              <a:lnSpc>
                <a:spcPct val="90000"/>
              </a:lnSpc>
              <a:spcAft>
                <a:spcPts val="600"/>
              </a:spcAft>
              <a:buFont typeface="Wingdings" panose="05000000000000000000" pitchFamily="2" charset="2"/>
              <a:buChar char="Ø"/>
              <a:defRPr/>
            </a:pPr>
            <a:r>
              <a:rPr lang="fr-CA" sz="2200" dirty="0">
                <a:latin typeface="+mn-lt"/>
                <a:ea typeface="+mn-ea"/>
              </a:rPr>
              <a:t>Informer les enseignantes en première année des besoins d’apprentissage des enfants qui se joindront bientôt à leurs classes</a:t>
            </a:r>
          </a:p>
          <a:p>
            <a:pPr marL="800100" lvl="1" indent="-342900">
              <a:lnSpc>
                <a:spcPct val="90000"/>
              </a:lnSpc>
              <a:spcAft>
                <a:spcPts val="600"/>
              </a:spcAft>
              <a:buFont typeface="Wingdings" panose="05000000000000000000" pitchFamily="2" charset="2"/>
              <a:buChar char="Ø"/>
              <a:defRPr/>
            </a:pPr>
            <a:r>
              <a:rPr lang="fr-CA" sz="2200" dirty="0">
                <a:latin typeface="+mn-lt"/>
                <a:ea typeface="+mn-ea"/>
              </a:rPr>
              <a:t>Planifier la composition de la classe et l’affectation des ressources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aseline="0" dirty="0">
              <a:latin typeface="Calibri" charset="0"/>
            </a:endParaRPr>
          </a:p>
          <a:p>
            <a:endParaRPr lang="en-CA" altLang="ja-JP" dirty="0">
              <a:latin typeface="Calibri" charset="0"/>
            </a:endParaRPr>
          </a:p>
          <a:p>
            <a:endParaRPr lang="en-US" altLang="ja-JP"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9B9FAB-A130-094F-BF4E-E1E7193CF17D}" type="slidenum">
              <a:rPr lang="en-CA" sz="1200">
                <a:latin typeface="Calibri" charset="0"/>
              </a:rPr>
              <a:pPr/>
              <a:t>3</a:t>
            </a:fld>
            <a:endParaRPr lang="en-CA" sz="1200">
              <a:latin typeface="Calibri" charset="0"/>
            </a:endParaRPr>
          </a:p>
        </p:txBody>
      </p:sp>
    </p:spTree>
    <p:extLst>
      <p:ext uri="{BB962C8B-B14F-4D97-AF65-F5344CB8AC3E}">
        <p14:creationId xmlns:p14="http://schemas.microsoft.com/office/powerpoint/2010/main" val="2322146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 quoi ressemble le Post ÉPE- OE? </a:t>
            </a:r>
          </a:p>
          <a:p>
            <a:r>
              <a:rPr lang="fr-FR" dirty="0"/>
              <a:t>Le Post ÉPE-OE est administré de la même manière que le Pré ÉPE-OE , à une exception près:</a:t>
            </a:r>
          </a:p>
          <a:p>
            <a:endParaRPr lang="fr-FR" dirty="0"/>
          </a:p>
          <a:p>
            <a:r>
              <a:rPr lang="fr-FR" dirty="0"/>
              <a:t>Dans la plupart des cas, tous les enfants ne seront pas réévalués. </a:t>
            </a:r>
          </a:p>
          <a:p>
            <a:endParaRPr lang="fr-FR" dirty="0"/>
          </a:p>
          <a:p>
            <a:r>
              <a:rPr lang="fr-FR" dirty="0"/>
              <a:t>Les enfants identifiés avec des besoins d’apprentissage EAN niveau 2 et 3 sont ceux qui sont recommandés pour un Post ÉPE-OE.  Normalement, seulement les enfants avec des résultats EAN de Niveau deux et de Niveau trois à la Pré ÉPE-OE seront réévalués. </a:t>
            </a:r>
          </a:p>
          <a:p>
            <a:endParaRPr lang="fr-FR" dirty="0"/>
          </a:p>
          <a:p>
            <a:endParaRPr lang="fr-FR" dirty="0"/>
          </a:p>
          <a:p>
            <a:r>
              <a:rPr lang="fr-FR" dirty="0"/>
              <a:t>Regardons de plus près……</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1C2D77-D93C-4EA2-A6A6-B7B0F6723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849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Où puis-je trouver la liste des enfants recommandés pour une réévaluation dans ma classe?  </a:t>
            </a:r>
          </a:p>
          <a:p>
            <a:endParaRPr lang="fr-FR" dirty="0"/>
          </a:p>
          <a:p>
            <a:r>
              <a:rPr lang="fr-FR" dirty="0"/>
              <a:t>Le rapport de classe Pré ÉPE-OE comprend un tableau qui répertoire les enfants ayant des besoins d’apprentissage de niveaux 2 et 3 ( EAN jaune et rouge).</a:t>
            </a:r>
          </a:p>
          <a:p>
            <a:r>
              <a:rPr lang="fr-FR" dirty="0"/>
              <a:t>Ce tableau se trouve généralement à la page 4 du rapport.   </a:t>
            </a:r>
          </a:p>
          <a:p>
            <a:r>
              <a:rPr lang="fr-FR" dirty="0"/>
              <a:t>Ce sont les enfants recommandés pour un Post ÉPE-OE.</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764DB-2342-4846-8B68-51C5FCCA0ED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679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r-FR" sz="1200" b="1" kern="1200" dirty="0">
                <a:solidFill>
                  <a:schemeClr val="accent1"/>
                </a:solidFill>
                <a:latin typeface="+mn-lt"/>
                <a:ea typeface="+mn-ea"/>
                <a:cs typeface="+mn-cs"/>
              </a:rPr>
              <a:t>Puis-je réévaluer un enfant ayant des besoins d’apprentissage de niveau 1 (EAN vert) si j’estime que c’est nécessaire?  </a:t>
            </a:r>
          </a:p>
          <a:p>
            <a:pPr marL="0" indent="0">
              <a:buFont typeface="Arial" panose="020B0604020202020204" pitchFamily="34" charset="0"/>
              <a:buNone/>
            </a:pPr>
            <a:endParaRPr lang="fr-FR" sz="1200" b="1" kern="1200" dirty="0">
              <a:solidFill>
                <a:schemeClr val="accent1"/>
              </a:solidFill>
              <a:latin typeface="+mn-lt"/>
              <a:ea typeface="+mn-ea"/>
              <a:cs typeface="+mn-cs"/>
            </a:endParaRPr>
          </a:p>
          <a:p>
            <a:pPr marL="0" indent="0">
              <a:buFont typeface="Arial" panose="020B0604020202020204" pitchFamily="34" charset="0"/>
              <a:buNone/>
            </a:pPr>
            <a:r>
              <a:rPr lang="fr-FR" sz="1200" b="0" kern="1200" dirty="0">
                <a:solidFill>
                  <a:schemeClr val="accent1"/>
                </a:solidFill>
                <a:latin typeface="+mn-lt"/>
                <a:ea typeface="+mn-ea"/>
                <a:cs typeface="+mn-cs"/>
              </a:rPr>
              <a:t>Une fois la session ouverte, notre système coche automatiquement « Non évalué » pour les enfants ayant des besoins d’apprentissage de niveau 1 dans la section « Gérer la liste de classe » du site saisie de données.</a:t>
            </a:r>
          </a:p>
          <a:p>
            <a:pPr marL="0" indent="0">
              <a:buFont typeface="Arial" panose="020B0604020202020204" pitchFamily="34" charset="0"/>
              <a:buNone/>
            </a:pPr>
            <a:r>
              <a:rPr lang="fr-FR" sz="1200" b="0" kern="1200" dirty="0">
                <a:solidFill>
                  <a:schemeClr val="accent1"/>
                </a:solidFill>
                <a:latin typeface="+mn-lt"/>
                <a:ea typeface="+mn-ea"/>
                <a:cs typeface="+mn-cs"/>
              </a:rPr>
              <a:t>« Post évaluation non requise » est également inscrit dans la section des notes.</a:t>
            </a:r>
          </a:p>
          <a:p>
            <a:pPr marL="0" indent="0">
              <a:buFont typeface="Arial" panose="020B0604020202020204" pitchFamily="34" charset="0"/>
              <a:buNone/>
            </a:pPr>
            <a:r>
              <a:rPr lang="fr-FR" sz="1200" b="0" kern="1200" dirty="0">
                <a:solidFill>
                  <a:schemeClr val="accent1"/>
                </a:solidFill>
                <a:latin typeface="+mn-lt"/>
                <a:ea typeface="+mn-ea"/>
                <a:cs typeface="+mn-cs"/>
              </a:rPr>
              <a:t>Si vous estimez qu’il est nécessaire de réévaluer un enfant, décochez simplement la case et supprimez la note, puis administrez le Post ÉPE-OE pour cet enfant avec les autres enfants que vous réévaluez.</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764DB-2342-4846-8B68-51C5FCCA0ED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375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Puis-je ajouter un nouvel enfant au Post ÉPE-OE? </a:t>
            </a:r>
          </a:p>
          <a:p>
            <a:endParaRPr lang="fr-FR" b="1" dirty="0"/>
          </a:p>
          <a:p>
            <a:r>
              <a:rPr lang="fr-FR" b="0" dirty="0"/>
              <a:t>Oui, vous pouvez ajouter de nouveaux enfants à votre classe  par vous même et l'évaluer pendant l’ÉPE-OE, cliquer sur « Ajouter / Transférer un enfant » sur la page « Gérer la liste de classe ».</a:t>
            </a:r>
            <a:endParaRPr lang="en-CA" b="0"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764DB-2342-4846-8B68-51C5FCCA0ED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651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ea typeface="+mj-ea"/>
                <a:cs typeface="Calibri" panose="020F0502020204030204" pitchFamily="34" charset="0"/>
              </a:rPr>
              <a:t>Est-ce que je dois réévaluer tous les domaines même si l’enfant s’est mérité un résultat vert pour certains d’eux?</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latin typeface="Calibri" panose="020F0502020204030204" pitchFamily="34" charset="0"/>
                <a:ea typeface="+mj-ea"/>
                <a:cs typeface="Calibri" panose="020F0502020204030204" pitchFamily="34" charset="0"/>
              </a:rPr>
              <a:t>Oui, </a:t>
            </a:r>
            <a:r>
              <a:rPr lang="fr-CA" sz="1200" u="sng" dirty="0">
                <a:latin typeface="Calibri" panose="020F0502020204030204" pitchFamily="34" charset="0"/>
                <a:ea typeface="+mj-ea"/>
                <a:cs typeface="Calibri" panose="020F0502020204030204" pitchFamily="34" charset="0"/>
              </a:rPr>
              <a:t>tous</a:t>
            </a:r>
            <a:r>
              <a:rPr lang="fr-CA" sz="1200" dirty="0">
                <a:latin typeface="Calibri" panose="020F0502020204030204" pitchFamily="34" charset="0"/>
                <a:ea typeface="+mj-ea"/>
                <a:cs typeface="Calibri" panose="020F0502020204030204" pitchFamily="34" charset="0"/>
              </a:rPr>
              <a:t> les domaines de l’ ÉPE-OE doivent être réévalués. Cela permettra d’assurer que la moyenne de domaine requise pour l’analyse utilisée pour calculer le résultat de l’EAN est disponible. De plus, cela fournit des rapport de l’enfant complets dans tous les domaines.</a:t>
            </a:r>
          </a:p>
          <a:p>
            <a:endParaRPr lang="en-CA" noProof="0" dirty="0"/>
          </a:p>
        </p:txBody>
      </p:sp>
      <p:sp>
        <p:nvSpPr>
          <p:cNvPr id="4" name="Slide Number Placeholder 3"/>
          <p:cNvSpPr>
            <a:spLocks noGrp="1"/>
          </p:cNvSpPr>
          <p:nvPr>
            <p:ph type="sldNum" sz="quarter" idx="5"/>
          </p:nvPr>
        </p:nvSpPr>
        <p:spPr/>
        <p:txBody>
          <a:bodyPr/>
          <a:lstStyle/>
          <a:p>
            <a:fld id="{AFF764DB-2342-4846-8B68-51C5FCCA0EDA}" type="slidenum">
              <a:rPr lang="en-CA" smtClean="0"/>
              <a:t>8</a:t>
            </a:fld>
            <a:endParaRPr lang="en-CA"/>
          </a:p>
        </p:txBody>
      </p:sp>
    </p:spTree>
    <p:extLst>
      <p:ext uri="{BB962C8B-B14F-4D97-AF65-F5344CB8AC3E}">
        <p14:creationId xmlns:p14="http://schemas.microsoft.com/office/powerpoint/2010/main" val="3354248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mn-lt"/>
              </a:rPr>
              <a:t>Dois-je utiliser le même mot de passe que j’ai utilisé pour le Pré ÉPE-OE?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b="1" dirty="0">
              <a:solidFill>
                <a:schemeClr val="accent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dirty="0">
                <a:solidFill>
                  <a:schemeClr val="accent1"/>
                </a:solidFill>
                <a:latin typeface="+mn-lt"/>
              </a:rPr>
              <a:t>Si vous avez déjà un compte ÉPE, vous pouvez utiliser votre mot de passe précédemment choisi pour vous connecter.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dirty="0">
                <a:solidFill>
                  <a:schemeClr val="accent1"/>
                </a:solidFill>
                <a:latin typeface="+mn-lt"/>
              </a:rPr>
              <a:t>Si vous avez oublié votre mot de passe ou souhaitez le réinitialiser vous pouvez le faire en vous rendant sur le site de saisie de données et en cliquant sur le lien « Mot de passe oublié ».</a:t>
            </a:r>
          </a:p>
          <a:p>
            <a:endParaRPr lang="en-CA"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764DB-2342-4846-8B68-51C5FCCA0ED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2930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p:bg>
      <p:bgPr>
        <a:blipFill dpi="0" rotWithShape="1">
          <a:blip r:embed="rId2">
            <a:lum/>
          </a:blip>
          <a:srcRect/>
          <a:stretch>
            <a:fillRect/>
          </a:stretch>
        </a:blipFill>
        <a:effectLst/>
      </p:bgPr>
    </p:bg>
    <p:spTree>
      <p:nvGrpSpPr>
        <p:cNvPr id="1" name="Shape 8"/>
        <p:cNvGrpSpPr/>
        <p:nvPr/>
      </p:nvGrpSpPr>
      <p:grpSpPr>
        <a:xfrm>
          <a:off x="0" y="0"/>
          <a:ext cx="0" cy="0"/>
          <a:chOff x="0" y="0"/>
          <a:chExt cx="0" cy="0"/>
        </a:xfrm>
      </p:grpSpPr>
      <p:sp>
        <p:nvSpPr>
          <p:cNvPr id="9" name="Shape 9"/>
          <p:cNvSpPr txBox="1">
            <a:spLocks noGrp="1"/>
          </p:cNvSpPr>
          <p:nvPr>
            <p:ph type="ctrTitle" hasCustomPrompt="1"/>
          </p:nvPr>
        </p:nvSpPr>
        <p:spPr>
          <a:xfrm>
            <a:off x="949544" y="2846133"/>
            <a:ext cx="8964807" cy="786415"/>
          </a:xfrm>
          <a:prstGeom prst="rect">
            <a:avLst/>
          </a:prstGeom>
        </p:spPr>
        <p:txBody>
          <a:bodyPr lIns="91425" tIns="91425" rIns="91425" bIns="91425" anchor="t" anchorCtr="0"/>
          <a:lstStyle>
            <a:lvl1pPr lvl="0">
              <a:spcBef>
                <a:spcPts val="0"/>
              </a:spcBef>
              <a:buClr>
                <a:srgbClr val="2185C5"/>
              </a:buClr>
              <a:buSzPct val="100000"/>
              <a:defRPr sz="4800">
                <a:solidFill>
                  <a:schemeClr val="accent1"/>
                </a:solidFill>
                <a:latin typeface="+mn-lt"/>
                <a:ea typeface="PMingLiU" panose="02020500000000000000" pitchFamily="18" charset="-120"/>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dirty="0"/>
              <a:t>Presentation Title Page</a:t>
            </a:r>
            <a:endParaRPr dirty="0"/>
          </a:p>
        </p:txBody>
      </p:sp>
      <p:pic>
        <p:nvPicPr>
          <p:cNvPr id="4" name="Picture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01" y="5869859"/>
            <a:ext cx="2696913" cy="584332"/>
          </a:xfrm>
          <a:prstGeom prst="rect">
            <a:avLst/>
          </a:prstGeom>
        </p:spPr>
      </p:pic>
      <p:sp>
        <p:nvSpPr>
          <p:cNvPr id="6" name="Text Placeholder 5"/>
          <p:cNvSpPr>
            <a:spLocks noGrp="1"/>
          </p:cNvSpPr>
          <p:nvPr>
            <p:ph type="body" sz="quarter" idx="10" hasCustomPrompt="1"/>
          </p:nvPr>
        </p:nvSpPr>
        <p:spPr>
          <a:xfrm>
            <a:off x="949543" y="3711739"/>
            <a:ext cx="8964807" cy="501650"/>
          </a:xfrm>
        </p:spPr>
        <p:txBody>
          <a:bodyPr/>
          <a:lstStyle>
            <a:lvl1pPr marL="0" indent="0">
              <a:buNone/>
              <a:defRPr sz="3200">
                <a:solidFill>
                  <a:srgbClr val="474747"/>
                </a:solidFill>
                <a:latin typeface="+mn-lt"/>
              </a:defRPr>
            </a:lvl1pPr>
            <a:lvl2pPr>
              <a:defRPr/>
            </a:lvl2pPr>
          </a:lstStyle>
          <a:p>
            <a:pPr lvl="0"/>
            <a:r>
              <a:rPr lang="en-CA" dirty="0"/>
              <a:t>Subtitle</a:t>
            </a:r>
          </a:p>
        </p:txBody>
      </p:sp>
      <p:sp>
        <p:nvSpPr>
          <p:cNvPr id="7" name="Shape 31"/>
          <p:cNvSpPr/>
          <p:nvPr/>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8" name="Shape 32"/>
          <p:cNvSpPr/>
          <p:nvPr/>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0" name="Shape 34"/>
          <p:cNvSpPr/>
          <p:nvPr/>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pic>
        <p:nvPicPr>
          <p:cNvPr id="3" name="Picture 2">
            <a:extLst>
              <a:ext uri="{FF2B5EF4-FFF2-40B4-BE49-F238E27FC236}">
                <a16:creationId xmlns:a16="http://schemas.microsoft.com/office/drawing/2014/main" id="{1C450966-D1EA-47E2-A425-252D7F9ED4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543" y="1439992"/>
            <a:ext cx="2871854" cy="837124"/>
          </a:xfrm>
          <a:prstGeom prst="rect">
            <a:avLst/>
          </a:prstGeom>
        </p:spPr>
      </p:pic>
    </p:spTree>
    <p:extLst>
      <p:ext uri="{BB962C8B-B14F-4D97-AF65-F5344CB8AC3E}">
        <p14:creationId xmlns:p14="http://schemas.microsoft.com/office/powerpoint/2010/main" val="1641752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Shape 8"/>
        <p:cNvGrpSpPr/>
        <p:nvPr/>
      </p:nvGrpSpPr>
      <p:grpSpPr>
        <a:xfrm>
          <a:off x="0" y="0"/>
          <a:ext cx="0" cy="0"/>
          <a:chOff x="0" y="0"/>
          <a:chExt cx="0" cy="0"/>
        </a:xfrm>
      </p:grpSpPr>
      <p:sp>
        <p:nvSpPr>
          <p:cNvPr id="9" name="Shape 9"/>
          <p:cNvSpPr txBox="1">
            <a:spLocks noGrp="1"/>
          </p:cNvSpPr>
          <p:nvPr>
            <p:ph type="ctrTitle" hasCustomPrompt="1"/>
          </p:nvPr>
        </p:nvSpPr>
        <p:spPr>
          <a:xfrm>
            <a:off x="949544" y="2846133"/>
            <a:ext cx="8964807" cy="786415"/>
          </a:xfrm>
          <a:prstGeom prst="rect">
            <a:avLst/>
          </a:prstGeom>
        </p:spPr>
        <p:txBody>
          <a:bodyPr lIns="91425" tIns="91425" rIns="91425" bIns="91425" anchor="t" anchorCtr="0"/>
          <a:lstStyle>
            <a:lvl1pPr lvl="0">
              <a:spcBef>
                <a:spcPts val="0"/>
              </a:spcBef>
              <a:buClr>
                <a:srgbClr val="2185C5"/>
              </a:buClr>
              <a:buSzPct val="100000"/>
              <a:defRPr sz="4800">
                <a:solidFill>
                  <a:schemeClr val="accent1"/>
                </a:solidFill>
                <a:latin typeface="+mj-lt"/>
                <a:ea typeface="PMingLiU" panose="02020500000000000000" pitchFamily="18" charset="-120"/>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dirty="0"/>
              <a:t>Presentation Title Page</a:t>
            </a:r>
            <a:endParaRPr dirty="0"/>
          </a:p>
        </p:txBody>
      </p:sp>
      <p:pic>
        <p:nvPicPr>
          <p:cNvPr id="4" name="Picture Placeholder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00201" y="5869859"/>
            <a:ext cx="2696913" cy="584332"/>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7277" y="1709968"/>
            <a:ext cx="2750610" cy="691320"/>
          </a:xfrm>
          <a:prstGeom prst="rect">
            <a:avLst/>
          </a:prstGeom>
        </p:spPr>
      </p:pic>
      <p:sp>
        <p:nvSpPr>
          <p:cNvPr id="6" name="Text Placeholder 5"/>
          <p:cNvSpPr>
            <a:spLocks noGrp="1"/>
          </p:cNvSpPr>
          <p:nvPr>
            <p:ph type="body" sz="quarter" idx="10" hasCustomPrompt="1"/>
          </p:nvPr>
        </p:nvSpPr>
        <p:spPr>
          <a:xfrm>
            <a:off x="949544" y="3682633"/>
            <a:ext cx="8964807" cy="501650"/>
          </a:xfrm>
        </p:spPr>
        <p:txBody>
          <a:bodyPr/>
          <a:lstStyle>
            <a:lvl1pPr marL="0" indent="0">
              <a:buNone/>
              <a:defRPr sz="3200"/>
            </a:lvl1pPr>
            <a:lvl2pPr>
              <a:defRPr/>
            </a:lvl2pPr>
          </a:lstStyle>
          <a:p>
            <a:pPr lvl="0"/>
            <a:r>
              <a:rPr lang="en-CA" dirty="0"/>
              <a:t>Subtitle</a:t>
            </a:r>
          </a:p>
        </p:txBody>
      </p:sp>
      <p:sp>
        <p:nvSpPr>
          <p:cNvPr id="7" name="Shape 31"/>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dirty="0"/>
          </a:p>
        </p:txBody>
      </p:sp>
      <p:sp>
        <p:nvSpPr>
          <p:cNvPr id="8" name="Shape 32"/>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dirty="0"/>
          </a:p>
        </p:txBody>
      </p:sp>
      <p:sp>
        <p:nvSpPr>
          <p:cNvPr id="10" name="Shape 34"/>
          <p:cNvSpPr/>
          <p:nvPr userDrawn="1"/>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dirty="0">
              <a:solidFill>
                <a:schemeClr val="accent1"/>
              </a:solidFill>
            </a:endParaRPr>
          </a:p>
        </p:txBody>
      </p:sp>
    </p:spTree>
    <p:extLst>
      <p:ext uri="{BB962C8B-B14F-4D97-AF65-F5344CB8AC3E}">
        <p14:creationId xmlns:p14="http://schemas.microsoft.com/office/powerpoint/2010/main" val="1579710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Shape 9"/>
          <p:cNvSpPr txBox="1">
            <a:spLocks noGrp="1"/>
          </p:cNvSpPr>
          <p:nvPr>
            <p:ph type="ctrTitle" hasCustomPrompt="1"/>
          </p:nvPr>
        </p:nvSpPr>
        <p:spPr>
          <a:xfrm>
            <a:off x="886837" y="2304789"/>
            <a:ext cx="6955599" cy="1796890"/>
          </a:xfrm>
          <a:prstGeom prst="rect">
            <a:avLst/>
          </a:prstGeom>
        </p:spPr>
        <p:txBody>
          <a:bodyPr lIns="91425" tIns="91425" rIns="91425" bIns="91425" anchor="ctr" anchorCtr="0"/>
          <a:lstStyle>
            <a:lvl1pPr lvl="0">
              <a:spcBef>
                <a:spcPts val="0"/>
              </a:spcBef>
              <a:buClr>
                <a:srgbClr val="2185C5"/>
              </a:buClr>
              <a:buSzPct val="100000"/>
              <a:defRPr sz="4800">
                <a:solidFill>
                  <a:schemeClr val="accent1"/>
                </a:solidFill>
                <a:latin typeface="+mj-lt"/>
                <a:ea typeface="PMingLiU" panose="02020500000000000000" pitchFamily="18" charset="-120"/>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dirty="0"/>
              <a:t>Chapter Header</a:t>
            </a:r>
            <a:endParaRPr dirty="0"/>
          </a:p>
        </p:txBody>
      </p:sp>
      <p:grpSp>
        <p:nvGrpSpPr>
          <p:cNvPr id="5" name="Group 4"/>
          <p:cNvGrpSpPr/>
          <p:nvPr userDrawn="1"/>
        </p:nvGrpSpPr>
        <p:grpSpPr>
          <a:xfrm>
            <a:off x="0" y="4101679"/>
            <a:ext cx="7842436" cy="102899"/>
            <a:chOff x="4349578" y="3579414"/>
            <a:chExt cx="7842436" cy="102899"/>
          </a:xfrm>
        </p:grpSpPr>
        <p:sp>
          <p:nvSpPr>
            <p:cNvPr id="6" name="Shape 31"/>
            <p:cNvSpPr/>
            <p:nvPr/>
          </p:nvSpPr>
          <p:spPr>
            <a:xfrm>
              <a:off x="9808489" y="3579414"/>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dirty="0"/>
            </a:p>
          </p:txBody>
        </p:sp>
        <p:sp>
          <p:nvSpPr>
            <p:cNvPr id="7" name="Shape 32"/>
            <p:cNvSpPr/>
            <p:nvPr/>
          </p:nvSpPr>
          <p:spPr>
            <a:xfrm>
              <a:off x="11000415" y="3579414"/>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dirty="0"/>
            </a:p>
          </p:txBody>
        </p:sp>
        <p:sp>
          <p:nvSpPr>
            <p:cNvPr id="8" name="Shape 34"/>
            <p:cNvSpPr/>
            <p:nvPr/>
          </p:nvSpPr>
          <p:spPr>
            <a:xfrm>
              <a:off x="4349578" y="3579414"/>
              <a:ext cx="5458834"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dirty="0"/>
            </a:p>
          </p:txBody>
        </p:sp>
      </p:grpSp>
    </p:spTree>
    <p:extLst>
      <p:ext uri="{BB962C8B-B14F-4D97-AF65-F5344CB8AC3E}">
        <p14:creationId xmlns:p14="http://schemas.microsoft.com/office/powerpoint/2010/main" val="181476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838200" y="401588"/>
            <a:ext cx="10515600" cy="1325563"/>
          </a:xfrm>
          <a:prstGeom prst="rect">
            <a:avLst/>
          </a:prstGeom>
        </p:spPr>
        <p:txBody>
          <a:bodyPr vert="horz" lIns="91440" tIns="45720" rIns="91440" bIns="45720" rtlCol="0" anchor="t">
            <a:normAutofit/>
          </a:bodyPr>
          <a:lstStyle>
            <a:lvl1pPr>
              <a:defRPr>
                <a:solidFill>
                  <a:schemeClr val="accent1"/>
                </a:solidFill>
              </a:defRPr>
            </a:lvl1pPr>
          </a:lstStyle>
          <a:p>
            <a:r>
              <a:rPr lang="en-US"/>
              <a:t>Click to edit Master title style</a:t>
            </a:r>
            <a:endParaRPr lang="en-US" dirty="0"/>
          </a:p>
        </p:txBody>
      </p:sp>
      <p:sp>
        <p:nvSpPr>
          <p:cNvPr id="6"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p:txBody>
      </p:sp>
      <p:sp>
        <p:nvSpPr>
          <p:cNvPr id="4" name="Shape 31"/>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dirty="0"/>
          </a:p>
        </p:txBody>
      </p:sp>
      <p:sp>
        <p:nvSpPr>
          <p:cNvPr id="7" name="Shape 32"/>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dirty="0"/>
          </a:p>
        </p:txBody>
      </p:sp>
      <p:sp>
        <p:nvSpPr>
          <p:cNvPr id="8" name="Shape 34"/>
          <p:cNvSpPr/>
          <p:nvPr userDrawn="1"/>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dirty="0">
              <a:solidFill>
                <a:schemeClr val="accent1"/>
              </a:solidFill>
            </a:endParaRPr>
          </a:p>
        </p:txBody>
      </p:sp>
    </p:spTree>
    <p:extLst>
      <p:ext uri="{BB962C8B-B14F-4D97-AF65-F5344CB8AC3E}">
        <p14:creationId xmlns:p14="http://schemas.microsoft.com/office/powerpoint/2010/main" val="3990774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Shape 52"/>
        <p:cNvGrpSpPr/>
        <p:nvPr/>
      </p:nvGrpSpPr>
      <p:grpSpPr>
        <a:xfrm>
          <a:off x="0" y="0"/>
          <a:ext cx="0" cy="0"/>
          <a:chOff x="0" y="0"/>
          <a:chExt cx="0" cy="0"/>
        </a:xfrm>
      </p:grpSpPr>
      <p:sp>
        <p:nvSpPr>
          <p:cNvPr id="3" name="Title Placeholder 1"/>
          <p:cNvSpPr>
            <a:spLocks noGrp="1"/>
          </p:cNvSpPr>
          <p:nvPr>
            <p:ph type="title"/>
          </p:nvPr>
        </p:nvSpPr>
        <p:spPr>
          <a:xfrm>
            <a:off x="838200" y="401588"/>
            <a:ext cx="10515600"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4"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p:txBody>
      </p:sp>
    </p:spTree>
    <p:extLst>
      <p:ext uri="{BB962C8B-B14F-4D97-AF65-F5344CB8AC3E}">
        <p14:creationId xmlns:p14="http://schemas.microsoft.com/office/powerpoint/2010/main" val="827042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1 column">
    <p:spTree>
      <p:nvGrpSpPr>
        <p:cNvPr id="1" name="Shape 28"/>
        <p:cNvGrpSpPr/>
        <p:nvPr/>
      </p:nvGrpSpPr>
      <p:grpSpPr>
        <a:xfrm>
          <a:off x="0" y="0"/>
          <a:ext cx="0" cy="0"/>
          <a:chOff x="0" y="0"/>
          <a:chExt cx="0" cy="0"/>
        </a:xfrm>
      </p:grpSpPr>
      <p:sp>
        <p:nvSpPr>
          <p:cNvPr id="6" name="Shape 31"/>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dirty="0"/>
          </a:p>
        </p:txBody>
      </p:sp>
      <p:sp>
        <p:nvSpPr>
          <p:cNvPr id="7" name="Shape 32"/>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dirty="0"/>
          </a:p>
        </p:txBody>
      </p:sp>
      <p:sp>
        <p:nvSpPr>
          <p:cNvPr id="8" name="Shape 34"/>
          <p:cNvSpPr/>
          <p:nvPr userDrawn="1"/>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dirty="0">
              <a:solidFill>
                <a:schemeClr val="accent1"/>
              </a:solidFill>
            </a:endParaRPr>
          </a:p>
        </p:txBody>
      </p:sp>
      <p:sp>
        <p:nvSpPr>
          <p:cNvPr id="9" name="Shape 111">
            <a:extLst>
              <a:ext uri="{FF2B5EF4-FFF2-40B4-BE49-F238E27FC236}">
                <a16:creationId xmlns:a16="http://schemas.microsoft.com/office/drawing/2014/main" id="{EECA9A6A-F04B-4D0C-A905-2193F031D249}"/>
              </a:ext>
            </a:extLst>
          </p:cNvPr>
          <p:cNvSpPr txBox="1">
            <a:spLocks/>
          </p:cNvSpPr>
          <p:nvPr userDrawn="1"/>
        </p:nvSpPr>
        <p:spPr>
          <a:xfrm>
            <a:off x="625185" y="410252"/>
            <a:ext cx="6462600" cy="1143000"/>
          </a:xfrm>
          <a:prstGeom prst="rect">
            <a:avLst/>
          </a:prstGeom>
        </p:spPr>
        <p:txBody>
          <a:bodyPr lIns="91425" tIns="91425" rIns="91425" bIns="91425" anchor="b" anchorCtr="0">
            <a:noAutofit/>
          </a:bodyPr>
          <a:lstStyle>
            <a:lvl1pPr algn="l" defTabSz="914400" rtl="0" eaLnBrk="1" latinLnBrk="0" hangingPunct="1">
              <a:lnSpc>
                <a:spcPct val="90000"/>
              </a:lnSpc>
              <a:spcBef>
                <a:spcPct val="0"/>
              </a:spcBef>
              <a:buNone/>
              <a:defRPr sz="4800" kern="1200">
                <a:solidFill>
                  <a:schemeClr val="accent4"/>
                </a:solidFill>
                <a:latin typeface="+mj-lt"/>
                <a:ea typeface="+mj-ea"/>
                <a:cs typeface="+mj-cs"/>
              </a:defRPr>
            </a:lvl1pPr>
          </a:lstStyle>
          <a:p>
            <a:endParaRPr lang="en-US" dirty="0"/>
          </a:p>
          <a:p>
            <a:endParaRPr lang="en-US" dirty="0"/>
          </a:p>
          <a:p>
            <a:pPr>
              <a:lnSpc>
                <a:spcPts val="3100"/>
              </a:lnSpc>
            </a:pPr>
            <a:r>
              <a:rPr lang="en-US" dirty="0">
                <a:solidFill>
                  <a:schemeClr val="accent1"/>
                </a:solidFill>
              </a:rPr>
              <a:t>Header / Title 48pts</a:t>
            </a:r>
          </a:p>
          <a:p>
            <a:pPr>
              <a:lnSpc>
                <a:spcPts val="3100"/>
              </a:lnSpc>
            </a:pPr>
            <a:r>
              <a:rPr lang="en-US" sz="3200" dirty="0">
                <a:solidFill>
                  <a:schemeClr val="accent6"/>
                </a:solidFill>
              </a:rPr>
              <a:t>Sub Header 32pts</a:t>
            </a:r>
          </a:p>
        </p:txBody>
      </p:sp>
      <p:sp>
        <p:nvSpPr>
          <p:cNvPr id="10" name="Shape 258">
            <a:extLst>
              <a:ext uri="{FF2B5EF4-FFF2-40B4-BE49-F238E27FC236}">
                <a16:creationId xmlns:a16="http://schemas.microsoft.com/office/drawing/2014/main" id="{7688A3D8-B42D-4657-895E-03683AE3426F}"/>
              </a:ext>
            </a:extLst>
          </p:cNvPr>
          <p:cNvSpPr/>
          <p:nvPr userDrawn="1"/>
        </p:nvSpPr>
        <p:spPr>
          <a:xfrm>
            <a:off x="704286" y="1954656"/>
            <a:ext cx="3415131" cy="4456476"/>
          </a:xfrm>
          <a:prstGeom prst="rect">
            <a:avLst/>
          </a:prstGeom>
          <a:ln w="12700">
            <a:miter lim="400000"/>
          </a:ln>
          <a:extLst>
            <a:ext uri="{C572A759-6A51-4108-AA02-DFA0A04FC94B}">
              <ma14:wrappingTextBoxFlag xmlns:ma14="http://schemas.microsoft.com/office/mac/drawingml/2011/main" xmlns="" val="1"/>
            </a:ext>
          </a:extLst>
        </p:spPr>
        <p:txBody>
          <a:bodyPr wrap="square" lIns="38100" tIns="38100" rIns="38100" bIns="38100">
            <a:spAutoFit/>
          </a:bodyPr>
          <a:lstStyle>
            <a:lvl1pPr marL="0" marR="0">
              <a:buClr>
                <a:srgbClr val="767779"/>
              </a:buClr>
              <a:buFont typeface="Calibri"/>
              <a:defRPr sz="1800" b="1">
                <a:solidFill>
                  <a:srgbClr val="767779"/>
                </a:solidFill>
                <a:uFill>
                  <a:solidFill>
                    <a:srgbClr val="767779"/>
                  </a:solidFill>
                </a:uFill>
                <a:latin typeface="+mj-lt"/>
                <a:ea typeface="+mj-ea"/>
                <a:cs typeface="+mj-cs"/>
                <a:sym typeface="Calibri"/>
              </a:defRPr>
            </a:lvl1pPr>
          </a:lstStyle>
          <a:p>
            <a:pPr>
              <a:lnSpc>
                <a:spcPct val="108000"/>
              </a:lnSpc>
            </a:pPr>
            <a:r>
              <a:rPr lang="en-US" sz="2800" b="0" dirty="0">
                <a:solidFill>
                  <a:schemeClr val="accent1"/>
                </a:solidFill>
              </a:rPr>
              <a:t>Title from 28-32pts</a:t>
            </a:r>
          </a:p>
          <a:p>
            <a:pPr marL="342900" indent="-342900">
              <a:lnSpc>
                <a:spcPct val="108000"/>
              </a:lnSpc>
              <a:buFont typeface="Arial" panose="020B0604020202020204" pitchFamily="34" charset="0"/>
              <a:buChar char="•"/>
            </a:pPr>
            <a:r>
              <a:rPr lang="en-US" sz="2400" b="0" dirty="0">
                <a:solidFill>
                  <a:schemeClr val="accent6"/>
                </a:solidFill>
              </a:rPr>
              <a:t>Body text from 24-30pts</a:t>
            </a:r>
          </a:p>
          <a:p>
            <a:pPr marL="342900" indent="-342900">
              <a:lnSpc>
                <a:spcPct val="108000"/>
              </a:lnSpc>
              <a:buFont typeface="Arial" panose="020B0604020202020204" pitchFamily="34" charset="0"/>
              <a:buChar char="•"/>
            </a:pPr>
            <a:r>
              <a:rPr lang="en-US" sz="2400" b="0" dirty="0">
                <a:solidFill>
                  <a:schemeClr val="accent6"/>
                </a:solidFill>
              </a:rPr>
              <a:t>Make a list</a:t>
            </a:r>
          </a:p>
          <a:p>
            <a:pPr marL="342900" indent="-342900">
              <a:lnSpc>
                <a:spcPct val="108000"/>
              </a:lnSpc>
              <a:buFont typeface="Arial" panose="020B0604020202020204" pitchFamily="34" charset="0"/>
              <a:buChar char="•"/>
            </a:pPr>
            <a:r>
              <a:rPr lang="en-US" sz="2400" b="0" dirty="0">
                <a:solidFill>
                  <a:schemeClr val="accent6"/>
                </a:solidFill>
              </a:rPr>
              <a:t>Make a list</a:t>
            </a:r>
          </a:p>
          <a:p>
            <a:pPr marL="342900" indent="-342900">
              <a:lnSpc>
                <a:spcPct val="108000"/>
              </a:lnSpc>
              <a:buFont typeface="Arial" panose="020B0604020202020204" pitchFamily="34" charset="0"/>
              <a:buChar char="•"/>
            </a:pPr>
            <a:r>
              <a:rPr lang="en-US" sz="2400" b="0" dirty="0">
                <a:solidFill>
                  <a:schemeClr val="accent6"/>
                </a:solidFill>
              </a:rPr>
              <a:t>Make a list</a:t>
            </a:r>
          </a:p>
          <a:p>
            <a:pPr marL="342900" indent="-342900">
              <a:lnSpc>
                <a:spcPts val="3800"/>
              </a:lnSpc>
              <a:buFont typeface="Arial" panose="020B0604020202020204" pitchFamily="34" charset="0"/>
              <a:buChar char="•"/>
            </a:pPr>
            <a:r>
              <a:rPr lang="en-US" sz="2400" b="0" dirty="0">
                <a:solidFill>
                  <a:schemeClr val="accent6"/>
                </a:solidFill>
              </a:rPr>
              <a:t>Make a list</a:t>
            </a:r>
          </a:p>
          <a:p>
            <a:pPr marL="342900" indent="-342900">
              <a:lnSpc>
                <a:spcPts val="3800"/>
              </a:lnSpc>
              <a:buFont typeface="Arial" panose="020B0604020202020204" pitchFamily="34" charset="0"/>
              <a:buChar char="•"/>
            </a:pPr>
            <a:endParaRPr lang="en-US" b="0" dirty="0">
              <a:solidFill>
                <a:schemeClr val="accent6"/>
              </a:solidFill>
            </a:endParaRPr>
          </a:p>
          <a:p>
            <a:pPr marL="342900" indent="-342900">
              <a:lnSpc>
                <a:spcPts val="3800"/>
              </a:lnSpc>
              <a:buFont typeface="Arial" panose="020B0604020202020204" pitchFamily="34" charset="0"/>
              <a:buChar char="•"/>
            </a:pPr>
            <a:endParaRPr lang="en-US" b="0" dirty="0"/>
          </a:p>
          <a:p>
            <a:pPr marL="342900" indent="-342900">
              <a:lnSpc>
                <a:spcPts val="3800"/>
              </a:lnSpc>
              <a:buFont typeface="Arial" panose="020B0604020202020204" pitchFamily="34" charset="0"/>
              <a:buChar char="•"/>
            </a:pPr>
            <a:endParaRPr lang="en-US" b="0" dirty="0"/>
          </a:p>
          <a:p>
            <a:r>
              <a:rPr lang="en-US" sz="2400" b="0" dirty="0"/>
              <a:t> </a:t>
            </a:r>
          </a:p>
        </p:txBody>
      </p:sp>
      <p:sp>
        <p:nvSpPr>
          <p:cNvPr id="11" name="Shape 258">
            <a:extLst>
              <a:ext uri="{FF2B5EF4-FFF2-40B4-BE49-F238E27FC236}">
                <a16:creationId xmlns:a16="http://schemas.microsoft.com/office/drawing/2014/main" id="{E459BF0A-1A01-4CC2-B9D2-6F37D33784DA}"/>
              </a:ext>
            </a:extLst>
          </p:cNvPr>
          <p:cNvSpPr/>
          <p:nvPr userDrawn="1"/>
        </p:nvSpPr>
        <p:spPr>
          <a:xfrm>
            <a:off x="4548565" y="1954656"/>
            <a:ext cx="3182268" cy="3078022"/>
          </a:xfrm>
          <a:prstGeom prst="rect">
            <a:avLst/>
          </a:prstGeom>
          <a:ln w="12700">
            <a:miter lim="400000"/>
          </a:ln>
          <a:extLst>
            <a:ext uri="{C572A759-6A51-4108-AA02-DFA0A04FC94B}">
              <ma14:wrappingTextBoxFlag xmlns:ma14="http://schemas.microsoft.com/office/mac/drawingml/2011/main" xmlns="" val="1"/>
            </a:ext>
          </a:extLst>
        </p:spPr>
        <p:txBody>
          <a:bodyPr wrap="square" lIns="38100" tIns="38100" rIns="38100" bIns="38100">
            <a:spAutoFit/>
          </a:bodyPr>
          <a:lstStyle>
            <a:lvl1pPr marL="0" marR="0">
              <a:buClr>
                <a:srgbClr val="767779"/>
              </a:buClr>
              <a:buFont typeface="Calibri"/>
              <a:defRPr sz="1800" b="1">
                <a:solidFill>
                  <a:srgbClr val="767779"/>
                </a:solidFill>
                <a:uFill>
                  <a:solidFill>
                    <a:srgbClr val="767779"/>
                  </a:solidFill>
                </a:uFill>
                <a:latin typeface="+mj-lt"/>
                <a:ea typeface="+mj-ea"/>
                <a:cs typeface="+mj-cs"/>
                <a:sym typeface="Calibri"/>
              </a:defRPr>
            </a:lvl1pPr>
          </a:lstStyle>
          <a:p>
            <a:endParaRPr lang="en-US" sz="2800" dirty="0">
              <a:solidFill>
                <a:schemeClr val="accent6"/>
              </a:solidFill>
              <a:latin typeface="+mn-lt"/>
            </a:endParaRPr>
          </a:p>
          <a:p>
            <a:pPr marL="342900" indent="-342900">
              <a:lnSpc>
                <a:spcPct val="108000"/>
              </a:lnSpc>
              <a:buFont typeface="Arial" panose="020B0604020202020204" pitchFamily="34" charset="0"/>
              <a:buChar char="•"/>
            </a:pPr>
            <a:r>
              <a:rPr lang="en-US" sz="2400" b="0" dirty="0">
                <a:solidFill>
                  <a:schemeClr val="accent6"/>
                </a:solidFill>
              </a:rPr>
              <a:t>Make a list</a:t>
            </a:r>
          </a:p>
          <a:p>
            <a:pPr marL="342900" indent="-342900">
              <a:lnSpc>
                <a:spcPct val="108000"/>
              </a:lnSpc>
              <a:buFont typeface="Arial" panose="020B0604020202020204" pitchFamily="34" charset="0"/>
              <a:buChar char="•"/>
            </a:pPr>
            <a:r>
              <a:rPr lang="en-US" sz="2400" b="0" dirty="0">
                <a:solidFill>
                  <a:schemeClr val="accent6"/>
                </a:solidFill>
              </a:rPr>
              <a:t>Make a list</a:t>
            </a:r>
          </a:p>
          <a:p>
            <a:pPr marL="342900" indent="-342900">
              <a:lnSpc>
                <a:spcPct val="108000"/>
              </a:lnSpc>
              <a:buFont typeface="Arial" panose="020B0604020202020204" pitchFamily="34" charset="0"/>
              <a:buChar char="•"/>
            </a:pPr>
            <a:r>
              <a:rPr lang="en-US" sz="2400" b="0" dirty="0">
                <a:solidFill>
                  <a:schemeClr val="accent6"/>
                </a:solidFill>
              </a:rPr>
              <a:t>Make a list</a:t>
            </a:r>
          </a:p>
          <a:p>
            <a:pPr marL="342900" indent="-342900">
              <a:lnSpc>
                <a:spcPct val="108000"/>
              </a:lnSpc>
              <a:buFont typeface="Arial" panose="020B0604020202020204" pitchFamily="34" charset="0"/>
              <a:buChar char="•"/>
            </a:pPr>
            <a:r>
              <a:rPr lang="en-US" sz="2400" b="0" dirty="0">
                <a:solidFill>
                  <a:schemeClr val="accent6"/>
                </a:solidFill>
              </a:rPr>
              <a:t>Make a list</a:t>
            </a:r>
          </a:p>
          <a:p>
            <a:pPr marL="342900" indent="-342900">
              <a:lnSpc>
                <a:spcPts val="3800"/>
              </a:lnSpc>
              <a:buFont typeface="Arial" panose="020B0604020202020204" pitchFamily="34" charset="0"/>
              <a:buChar char="•"/>
            </a:pPr>
            <a:r>
              <a:rPr lang="en-US" sz="2400" b="0" dirty="0">
                <a:solidFill>
                  <a:schemeClr val="accent6"/>
                </a:solidFill>
              </a:rPr>
              <a:t>Make a list</a:t>
            </a:r>
          </a:p>
          <a:p>
            <a:pPr marL="342900" indent="-342900">
              <a:lnSpc>
                <a:spcPts val="3800"/>
              </a:lnSpc>
              <a:buFont typeface="Arial" panose="020B0604020202020204" pitchFamily="34" charset="0"/>
              <a:buChar char="•"/>
            </a:pPr>
            <a:endParaRPr lang="en-US" b="0" dirty="0">
              <a:solidFill>
                <a:schemeClr val="accent6"/>
              </a:solidFill>
            </a:endParaRPr>
          </a:p>
        </p:txBody>
      </p:sp>
      <p:sp>
        <p:nvSpPr>
          <p:cNvPr id="12" name="TextBox 11">
            <a:extLst>
              <a:ext uri="{FF2B5EF4-FFF2-40B4-BE49-F238E27FC236}">
                <a16:creationId xmlns:a16="http://schemas.microsoft.com/office/drawing/2014/main" id="{A5E17490-F6B3-499A-9BDA-B99D5992D18A}"/>
              </a:ext>
            </a:extLst>
          </p:cNvPr>
          <p:cNvSpPr txBox="1"/>
          <p:nvPr userDrawn="1"/>
        </p:nvSpPr>
        <p:spPr>
          <a:xfrm>
            <a:off x="653857" y="5596678"/>
            <a:ext cx="6077561" cy="646331"/>
          </a:xfrm>
          <a:prstGeom prst="rect">
            <a:avLst/>
          </a:prstGeom>
          <a:noFill/>
        </p:spPr>
        <p:txBody>
          <a:bodyPr wrap="none" rtlCol="0">
            <a:spAutoFit/>
          </a:bodyPr>
          <a:lstStyle/>
          <a:p>
            <a:r>
              <a:rPr lang="en-US" dirty="0">
                <a:solidFill>
                  <a:schemeClr val="accent1"/>
                </a:solidFill>
                <a:uFill>
                  <a:solidFill>
                    <a:srgbClr val="F99929"/>
                  </a:solidFill>
                </a:uFill>
                <a:latin typeface="+mj-lt"/>
              </a:rPr>
              <a:t>Highlight additional text in the Primary colour for extra visibility.</a:t>
            </a:r>
          </a:p>
          <a:p>
            <a:endParaRPr lang="en-CA" dirty="0"/>
          </a:p>
        </p:txBody>
      </p:sp>
      <p:pic>
        <p:nvPicPr>
          <p:cNvPr id="13" name="Picture Placeholder 3">
            <a:extLst>
              <a:ext uri="{FF2B5EF4-FFF2-40B4-BE49-F238E27FC236}">
                <a16:creationId xmlns:a16="http://schemas.microsoft.com/office/drawing/2014/main" id="{311590C5-1969-4E64-B3B4-BF5E1A2FA8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70925" y="0"/>
            <a:ext cx="4521075" cy="6758675"/>
          </a:xfrm>
          <a:prstGeom prst="rect">
            <a:avLst/>
          </a:prstGeom>
        </p:spPr>
      </p:pic>
    </p:spTree>
    <p:extLst>
      <p:ext uri="{BB962C8B-B14F-4D97-AF65-F5344CB8AC3E}">
        <p14:creationId xmlns:p14="http://schemas.microsoft.com/office/powerpoint/2010/main" val="1562228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Shape 64"/>
        <p:cNvGrpSpPr/>
        <p:nvPr/>
      </p:nvGrpSpPr>
      <p:grpSpPr>
        <a:xfrm>
          <a:off x="0" y="0"/>
          <a:ext cx="0" cy="0"/>
          <a:chOff x="0" y="0"/>
          <a:chExt cx="0" cy="0"/>
        </a:xfrm>
      </p:grpSpPr>
      <p:sp>
        <p:nvSpPr>
          <p:cNvPr id="6" name="Shape 31"/>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dirty="0"/>
          </a:p>
        </p:txBody>
      </p:sp>
      <p:sp>
        <p:nvSpPr>
          <p:cNvPr id="7" name="Shape 32"/>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dirty="0"/>
          </a:p>
        </p:txBody>
      </p:sp>
      <p:sp>
        <p:nvSpPr>
          <p:cNvPr id="9" name="Shape 34"/>
          <p:cNvSpPr/>
          <p:nvPr userDrawn="1"/>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dirty="0"/>
          </a:p>
        </p:txBody>
      </p:sp>
      <p:sp>
        <p:nvSpPr>
          <p:cNvPr id="3" name="Picture Placeholder 2"/>
          <p:cNvSpPr>
            <a:spLocks noGrp="1"/>
          </p:cNvSpPr>
          <p:nvPr>
            <p:ph type="pic" sz="quarter" idx="10"/>
          </p:nvPr>
        </p:nvSpPr>
        <p:spPr>
          <a:xfrm>
            <a:off x="8043863" y="0"/>
            <a:ext cx="4148137" cy="6754813"/>
          </a:xfrm>
        </p:spPr>
        <p:txBody>
          <a:bodyPr/>
          <a:lstStyle/>
          <a:p>
            <a:r>
              <a:rPr lang="en-US" dirty="0"/>
              <a:t>Click icon to add picture</a:t>
            </a:r>
          </a:p>
        </p:txBody>
      </p:sp>
    </p:spTree>
    <p:extLst>
      <p:ext uri="{BB962C8B-B14F-4D97-AF65-F5344CB8AC3E}">
        <p14:creationId xmlns:p14="http://schemas.microsoft.com/office/powerpoint/2010/main" val="3020448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Page 2">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56975"/>
            <a:ext cx="10363200" cy="1722017"/>
          </a:xfrm>
        </p:spPr>
        <p:txBody>
          <a:bodyPr anchor="b"/>
          <a:lstStyle>
            <a:lvl1pPr algn="ct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24000" y="2471066"/>
            <a:ext cx="9144000" cy="798607"/>
          </a:xfrm>
        </p:spPr>
        <p:txBody>
          <a:bodyPr/>
          <a:lstStyle>
            <a:lvl1pPr marL="0" indent="0" algn="ctr">
              <a:buNone/>
              <a:defRPr sz="2800">
                <a:solidFill>
                  <a:schemeClr val="accent2"/>
                </a:solidFill>
              </a:defRPr>
            </a:lvl1pPr>
            <a:lvl2pPr marL="144658" indent="0" algn="ctr">
              <a:buNone/>
              <a:defRPr sz="633"/>
            </a:lvl2pPr>
            <a:lvl3pPr marL="289315" indent="0" algn="ctr">
              <a:buNone/>
              <a:defRPr sz="571"/>
            </a:lvl3pPr>
            <a:lvl4pPr marL="433972" indent="0" algn="ctr">
              <a:buNone/>
              <a:defRPr sz="507"/>
            </a:lvl4pPr>
            <a:lvl5pPr marL="578630" indent="0" algn="ctr">
              <a:buNone/>
              <a:defRPr sz="507"/>
            </a:lvl5pPr>
            <a:lvl6pPr marL="723287" indent="0" algn="ctr">
              <a:buNone/>
              <a:defRPr sz="507"/>
            </a:lvl6pPr>
            <a:lvl7pPr marL="867945" indent="0" algn="ctr">
              <a:buNone/>
              <a:defRPr sz="507"/>
            </a:lvl7pPr>
            <a:lvl8pPr marL="1012601" indent="0" algn="ctr">
              <a:buNone/>
              <a:defRPr sz="507"/>
            </a:lvl8pPr>
            <a:lvl9pPr marL="1157259" indent="0" algn="ctr">
              <a:buNone/>
              <a:defRPr sz="507"/>
            </a:lvl9pPr>
          </a:lstStyle>
          <a:p>
            <a:r>
              <a:rPr lang="en-US" dirty="0"/>
              <a:t>Click to edit Master subtitle style</a:t>
            </a:r>
          </a:p>
        </p:txBody>
      </p:sp>
    </p:spTree>
    <p:extLst>
      <p:ext uri="{BB962C8B-B14F-4D97-AF65-F5344CB8AC3E}">
        <p14:creationId xmlns:p14="http://schemas.microsoft.com/office/powerpoint/2010/main" val="467338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ontent Page 2">
    <p:spTree>
      <p:nvGrpSpPr>
        <p:cNvPr id="1" name=""/>
        <p:cNvGrpSpPr/>
        <p:nvPr/>
      </p:nvGrpSpPr>
      <p:grpSpPr>
        <a:xfrm>
          <a:off x="0" y="0"/>
          <a:ext cx="0" cy="0"/>
          <a:chOff x="0" y="0"/>
          <a:chExt cx="0" cy="0"/>
        </a:xfrm>
      </p:grpSpPr>
      <p:sp>
        <p:nvSpPr>
          <p:cNvPr id="2" name="Title 1"/>
          <p:cNvSpPr>
            <a:spLocks noGrp="1"/>
          </p:cNvSpPr>
          <p:nvPr>
            <p:ph type="title"/>
          </p:nvPr>
        </p:nvSpPr>
        <p:spPr>
          <a:xfrm>
            <a:off x="838200" y="312932"/>
            <a:ext cx="8149856" cy="558938"/>
          </a:xfrm>
        </p:spPr>
        <p:txBody>
          <a:bodyPr/>
          <a:lstStyle>
            <a:lvl1pPr>
              <a:defRPr sz="36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838200" y="1682432"/>
            <a:ext cx="10515600" cy="44456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791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p:spTree>
      <p:nvGrpSpPr>
        <p:cNvPr id="1" name="Shape 8"/>
        <p:cNvGrpSpPr/>
        <p:nvPr/>
      </p:nvGrpSpPr>
      <p:grpSpPr>
        <a:xfrm>
          <a:off x="0" y="0"/>
          <a:ext cx="0" cy="0"/>
          <a:chOff x="0" y="0"/>
          <a:chExt cx="0" cy="0"/>
        </a:xfrm>
      </p:grpSpPr>
      <p:sp>
        <p:nvSpPr>
          <p:cNvPr id="9" name="Shape 9"/>
          <p:cNvSpPr txBox="1">
            <a:spLocks noGrp="1"/>
          </p:cNvSpPr>
          <p:nvPr>
            <p:ph type="ctrTitle" hasCustomPrompt="1"/>
          </p:nvPr>
        </p:nvSpPr>
        <p:spPr>
          <a:xfrm>
            <a:off x="949544" y="2846133"/>
            <a:ext cx="8964807" cy="786415"/>
          </a:xfrm>
          <a:prstGeom prst="rect">
            <a:avLst/>
          </a:prstGeom>
        </p:spPr>
        <p:txBody>
          <a:bodyPr lIns="91425" tIns="91425" rIns="91425" bIns="91425" anchor="t" anchorCtr="0"/>
          <a:lstStyle>
            <a:lvl1pPr lvl="0">
              <a:spcBef>
                <a:spcPts val="0"/>
              </a:spcBef>
              <a:buClr>
                <a:srgbClr val="2185C5"/>
              </a:buClr>
              <a:buSzPct val="100000"/>
              <a:defRPr sz="4800">
                <a:solidFill>
                  <a:schemeClr val="accent1"/>
                </a:solidFill>
                <a:latin typeface="+mj-lt"/>
                <a:ea typeface="PMingLiU" panose="02020500000000000000" pitchFamily="18" charset="-120"/>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dirty="0"/>
              <a:t>Presentation Title Page</a:t>
            </a:r>
            <a:endParaRPr dirty="0"/>
          </a:p>
        </p:txBody>
      </p:sp>
      <p:pic>
        <p:nvPicPr>
          <p:cNvPr id="4" name="Picture Placeholder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00201" y="5869859"/>
            <a:ext cx="2696913" cy="584332"/>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7277" y="1709968"/>
            <a:ext cx="2750610" cy="691320"/>
          </a:xfrm>
          <a:prstGeom prst="rect">
            <a:avLst/>
          </a:prstGeom>
        </p:spPr>
      </p:pic>
      <p:sp>
        <p:nvSpPr>
          <p:cNvPr id="6" name="Text Placeholder 5"/>
          <p:cNvSpPr>
            <a:spLocks noGrp="1"/>
          </p:cNvSpPr>
          <p:nvPr>
            <p:ph type="body" sz="quarter" idx="10" hasCustomPrompt="1"/>
          </p:nvPr>
        </p:nvSpPr>
        <p:spPr>
          <a:xfrm>
            <a:off x="949544" y="3575743"/>
            <a:ext cx="8964807" cy="501650"/>
          </a:xfrm>
        </p:spPr>
        <p:txBody>
          <a:bodyPr/>
          <a:lstStyle>
            <a:lvl1pPr marL="0" indent="0">
              <a:buNone/>
              <a:defRPr sz="3200"/>
            </a:lvl1pPr>
            <a:lvl2pPr>
              <a:defRPr/>
            </a:lvl2pPr>
          </a:lstStyle>
          <a:p>
            <a:pPr lvl="0"/>
            <a:r>
              <a:rPr lang="en-CA" dirty="0"/>
              <a:t>Subtitle</a:t>
            </a:r>
          </a:p>
        </p:txBody>
      </p:sp>
      <p:sp>
        <p:nvSpPr>
          <p:cNvPr id="7" name="Shape 31"/>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8" name="Shape 32"/>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0" name="Shape 34"/>
          <p:cNvSpPr/>
          <p:nvPr userDrawn="1"/>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spTree>
    <p:extLst>
      <p:ext uri="{BB962C8B-B14F-4D97-AF65-F5344CB8AC3E}">
        <p14:creationId xmlns:p14="http://schemas.microsoft.com/office/powerpoint/2010/main" val="1603913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Shape 9"/>
          <p:cNvSpPr txBox="1">
            <a:spLocks noGrp="1"/>
          </p:cNvSpPr>
          <p:nvPr>
            <p:ph type="ctrTitle" hasCustomPrompt="1"/>
          </p:nvPr>
        </p:nvSpPr>
        <p:spPr>
          <a:xfrm>
            <a:off x="886837" y="2304789"/>
            <a:ext cx="6955599" cy="1796890"/>
          </a:xfrm>
          <a:prstGeom prst="rect">
            <a:avLst/>
          </a:prstGeom>
        </p:spPr>
        <p:txBody>
          <a:bodyPr lIns="91425" tIns="91425" rIns="91425" bIns="91425" anchor="ctr" anchorCtr="0"/>
          <a:lstStyle>
            <a:lvl1pPr lvl="0">
              <a:spcBef>
                <a:spcPts val="0"/>
              </a:spcBef>
              <a:buClr>
                <a:srgbClr val="2185C5"/>
              </a:buClr>
              <a:buSzPct val="100000"/>
              <a:defRPr sz="4800">
                <a:solidFill>
                  <a:schemeClr val="accent1"/>
                </a:solidFill>
                <a:latin typeface="+mj-lt"/>
                <a:ea typeface="PMingLiU" panose="02020500000000000000" pitchFamily="18" charset="-120"/>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dirty="0"/>
              <a:t>Chapter Header</a:t>
            </a:r>
            <a:endParaRPr dirty="0"/>
          </a:p>
        </p:txBody>
      </p:sp>
      <p:grpSp>
        <p:nvGrpSpPr>
          <p:cNvPr id="5" name="Group 4"/>
          <p:cNvGrpSpPr/>
          <p:nvPr userDrawn="1"/>
        </p:nvGrpSpPr>
        <p:grpSpPr>
          <a:xfrm>
            <a:off x="0" y="4101679"/>
            <a:ext cx="7842436" cy="102899"/>
            <a:chOff x="4349578" y="3579414"/>
            <a:chExt cx="7842436" cy="102899"/>
          </a:xfrm>
        </p:grpSpPr>
        <p:sp>
          <p:nvSpPr>
            <p:cNvPr id="6" name="Shape 31"/>
            <p:cNvSpPr/>
            <p:nvPr/>
          </p:nvSpPr>
          <p:spPr>
            <a:xfrm>
              <a:off x="9808489" y="3579414"/>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7" name="Shape 32"/>
            <p:cNvSpPr/>
            <p:nvPr/>
          </p:nvSpPr>
          <p:spPr>
            <a:xfrm>
              <a:off x="11000415" y="3579414"/>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8" name="Shape 34"/>
            <p:cNvSpPr/>
            <p:nvPr/>
          </p:nvSpPr>
          <p:spPr>
            <a:xfrm>
              <a:off x="4349578" y="3579414"/>
              <a:ext cx="5458834"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p>
          </p:txBody>
        </p:sp>
      </p:grpSp>
    </p:spTree>
    <p:extLst>
      <p:ext uri="{BB962C8B-B14F-4D97-AF65-F5344CB8AC3E}">
        <p14:creationId xmlns:p14="http://schemas.microsoft.com/office/powerpoint/2010/main" val="2862355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hape 9"/>
          <p:cNvSpPr txBox="1">
            <a:spLocks noGrp="1"/>
          </p:cNvSpPr>
          <p:nvPr>
            <p:ph type="ctrTitle" hasCustomPrompt="1"/>
          </p:nvPr>
        </p:nvSpPr>
        <p:spPr>
          <a:xfrm>
            <a:off x="886837" y="2304789"/>
            <a:ext cx="6955599" cy="1796890"/>
          </a:xfrm>
          <a:prstGeom prst="rect">
            <a:avLst/>
          </a:prstGeom>
        </p:spPr>
        <p:txBody>
          <a:bodyPr lIns="91425" tIns="91425" rIns="91425" bIns="91425" anchor="ctr" anchorCtr="0"/>
          <a:lstStyle>
            <a:lvl1pPr lvl="0">
              <a:lnSpc>
                <a:spcPct val="102000"/>
              </a:lnSpc>
              <a:spcBef>
                <a:spcPts val="0"/>
              </a:spcBef>
              <a:buClr>
                <a:srgbClr val="2185C5"/>
              </a:buClr>
              <a:buSzPct val="100000"/>
              <a:defRPr sz="4800">
                <a:solidFill>
                  <a:schemeClr val="accent1"/>
                </a:solidFill>
                <a:latin typeface="+mn-lt"/>
                <a:ea typeface="PMingLiU" panose="02020500000000000000" pitchFamily="18" charset="-120"/>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dirty="0"/>
              <a:t>Chapter Header</a:t>
            </a:r>
            <a:endParaRPr dirty="0"/>
          </a:p>
        </p:txBody>
      </p:sp>
      <p:grpSp>
        <p:nvGrpSpPr>
          <p:cNvPr id="5" name="Group 4"/>
          <p:cNvGrpSpPr/>
          <p:nvPr/>
        </p:nvGrpSpPr>
        <p:grpSpPr>
          <a:xfrm>
            <a:off x="0" y="4101679"/>
            <a:ext cx="7842436" cy="102899"/>
            <a:chOff x="4349578" y="3579414"/>
            <a:chExt cx="7842436" cy="102899"/>
          </a:xfrm>
        </p:grpSpPr>
        <p:sp>
          <p:nvSpPr>
            <p:cNvPr id="6" name="Shape 31"/>
            <p:cNvSpPr/>
            <p:nvPr/>
          </p:nvSpPr>
          <p:spPr>
            <a:xfrm>
              <a:off x="9808489" y="3579414"/>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7" name="Shape 32"/>
            <p:cNvSpPr/>
            <p:nvPr/>
          </p:nvSpPr>
          <p:spPr>
            <a:xfrm>
              <a:off x="11000415" y="3579414"/>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8" name="Shape 34"/>
            <p:cNvSpPr/>
            <p:nvPr/>
          </p:nvSpPr>
          <p:spPr>
            <a:xfrm>
              <a:off x="4349578" y="3579414"/>
              <a:ext cx="5458834"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p>
          </p:txBody>
        </p:sp>
      </p:grpSp>
      <p:grpSp>
        <p:nvGrpSpPr>
          <p:cNvPr id="9" name="Group 8">
            <a:extLst>
              <a:ext uri="{FF2B5EF4-FFF2-40B4-BE49-F238E27FC236}">
                <a16:creationId xmlns:a16="http://schemas.microsoft.com/office/drawing/2014/main" id="{B5B528FA-34CA-46EE-A334-8FB4D6406EF2}"/>
              </a:ext>
            </a:extLst>
          </p:cNvPr>
          <p:cNvGrpSpPr/>
          <p:nvPr userDrawn="1"/>
        </p:nvGrpSpPr>
        <p:grpSpPr>
          <a:xfrm>
            <a:off x="0" y="4101679"/>
            <a:ext cx="7842436" cy="102899"/>
            <a:chOff x="4349578" y="3579414"/>
            <a:chExt cx="7842436" cy="102899"/>
          </a:xfrm>
        </p:grpSpPr>
        <p:sp>
          <p:nvSpPr>
            <p:cNvPr id="10" name="Shape 31">
              <a:extLst>
                <a:ext uri="{FF2B5EF4-FFF2-40B4-BE49-F238E27FC236}">
                  <a16:creationId xmlns:a16="http://schemas.microsoft.com/office/drawing/2014/main" id="{35EA7A04-885E-4B05-A81D-8CD381D9526C}"/>
                </a:ext>
              </a:extLst>
            </p:cNvPr>
            <p:cNvSpPr/>
            <p:nvPr/>
          </p:nvSpPr>
          <p:spPr>
            <a:xfrm>
              <a:off x="9808489" y="3579414"/>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1" name="Shape 32">
              <a:extLst>
                <a:ext uri="{FF2B5EF4-FFF2-40B4-BE49-F238E27FC236}">
                  <a16:creationId xmlns:a16="http://schemas.microsoft.com/office/drawing/2014/main" id="{5A5E1F87-EA77-4389-9AB3-DCA85019BAE7}"/>
                </a:ext>
              </a:extLst>
            </p:cNvPr>
            <p:cNvSpPr/>
            <p:nvPr/>
          </p:nvSpPr>
          <p:spPr>
            <a:xfrm>
              <a:off x="11000415" y="3579414"/>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2" name="Shape 34">
              <a:extLst>
                <a:ext uri="{FF2B5EF4-FFF2-40B4-BE49-F238E27FC236}">
                  <a16:creationId xmlns:a16="http://schemas.microsoft.com/office/drawing/2014/main" id="{6B6A8175-A858-4256-AC6C-4D61F43EA912}"/>
                </a:ext>
              </a:extLst>
            </p:cNvPr>
            <p:cNvSpPr/>
            <p:nvPr/>
          </p:nvSpPr>
          <p:spPr>
            <a:xfrm>
              <a:off x="4349578" y="3579414"/>
              <a:ext cx="5458834"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p>
          </p:txBody>
        </p:sp>
      </p:grpSp>
    </p:spTree>
    <p:extLst>
      <p:ext uri="{BB962C8B-B14F-4D97-AF65-F5344CB8AC3E}">
        <p14:creationId xmlns:p14="http://schemas.microsoft.com/office/powerpoint/2010/main" val="16147504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838200" y="401588"/>
            <a:ext cx="10515600" cy="1325563"/>
          </a:xfrm>
          <a:prstGeom prst="rect">
            <a:avLst/>
          </a:prstGeom>
        </p:spPr>
        <p:txBody>
          <a:bodyPr vert="horz" lIns="91440" tIns="45720" rIns="91440" bIns="45720" rtlCol="0" anchor="t">
            <a:normAutofit/>
          </a:bodyPr>
          <a:lstStyle>
            <a:lvl1pPr>
              <a:defRPr>
                <a:solidFill>
                  <a:schemeClr val="accent1"/>
                </a:solidFill>
              </a:defRPr>
            </a:lvl1pPr>
          </a:lstStyle>
          <a:p>
            <a:r>
              <a:rPr lang="en-US"/>
              <a:t>Click to edit Master title style</a:t>
            </a:r>
            <a:endParaRPr lang="en-US" dirty="0"/>
          </a:p>
        </p:txBody>
      </p:sp>
      <p:sp>
        <p:nvSpPr>
          <p:cNvPr id="6"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p:txBody>
      </p:sp>
      <p:sp>
        <p:nvSpPr>
          <p:cNvPr id="4" name="Shape 31"/>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7" name="Shape 32"/>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8" name="Shape 34"/>
          <p:cNvSpPr/>
          <p:nvPr userDrawn="1"/>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spTree>
    <p:extLst>
      <p:ext uri="{BB962C8B-B14F-4D97-AF65-F5344CB8AC3E}">
        <p14:creationId xmlns:p14="http://schemas.microsoft.com/office/powerpoint/2010/main" val="2750620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Shape 52"/>
        <p:cNvGrpSpPr/>
        <p:nvPr/>
      </p:nvGrpSpPr>
      <p:grpSpPr>
        <a:xfrm>
          <a:off x="0" y="0"/>
          <a:ext cx="0" cy="0"/>
          <a:chOff x="0" y="0"/>
          <a:chExt cx="0" cy="0"/>
        </a:xfrm>
      </p:grpSpPr>
      <p:sp>
        <p:nvSpPr>
          <p:cNvPr id="3" name="Title Placeholder 1"/>
          <p:cNvSpPr>
            <a:spLocks noGrp="1"/>
          </p:cNvSpPr>
          <p:nvPr>
            <p:ph type="title"/>
          </p:nvPr>
        </p:nvSpPr>
        <p:spPr>
          <a:xfrm>
            <a:off x="838200" y="401588"/>
            <a:ext cx="10515600"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4"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p:txBody>
      </p:sp>
    </p:spTree>
    <p:extLst>
      <p:ext uri="{BB962C8B-B14F-4D97-AF65-F5344CB8AC3E}">
        <p14:creationId xmlns:p14="http://schemas.microsoft.com/office/powerpoint/2010/main" val="396889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Shape 64"/>
        <p:cNvGrpSpPr/>
        <p:nvPr/>
      </p:nvGrpSpPr>
      <p:grpSpPr>
        <a:xfrm>
          <a:off x="0" y="0"/>
          <a:ext cx="0" cy="0"/>
          <a:chOff x="0" y="0"/>
          <a:chExt cx="0" cy="0"/>
        </a:xfrm>
      </p:grpSpPr>
      <p:sp>
        <p:nvSpPr>
          <p:cNvPr id="6" name="Shape 31"/>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7" name="Shape 32"/>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9" name="Shape 34"/>
          <p:cNvSpPr/>
          <p:nvPr userDrawn="1"/>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p>
        </p:txBody>
      </p:sp>
      <p:sp>
        <p:nvSpPr>
          <p:cNvPr id="3" name="Picture Placeholder 2"/>
          <p:cNvSpPr>
            <a:spLocks noGrp="1"/>
          </p:cNvSpPr>
          <p:nvPr>
            <p:ph type="pic" sz="quarter" idx="10"/>
          </p:nvPr>
        </p:nvSpPr>
        <p:spPr>
          <a:xfrm>
            <a:off x="8043863" y="0"/>
            <a:ext cx="4148137" cy="6754813"/>
          </a:xfrm>
        </p:spPr>
        <p:txBody>
          <a:bodyPr/>
          <a:lstStyle/>
          <a:p>
            <a:r>
              <a:rPr lang="en-US"/>
              <a:t>Click icon to add picture</a:t>
            </a:r>
          </a:p>
        </p:txBody>
      </p:sp>
    </p:spTree>
    <p:extLst>
      <p:ext uri="{BB962C8B-B14F-4D97-AF65-F5344CB8AC3E}">
        <p14:creationId xmlns:p14="http://schemas.microsoft.com/office/powerpoint/2010/main" val="3478384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color background">
    <p:spTree>
      <p:nvGrpSpPr>
        <p:cNvPr id="1" name="Shape 69"/>
        <p:cNvGrpSpPr/>
        <p:nvPr/>
      </p:nvGrpSpPr>
      <p:grpSpPr>
        <a:xfrm>
          <a:off x="0" y="0"/>
          <a:ext cx="0" cy="0"/>
          <a:chOff x="0" y="0"/>
          <a:chExt cx="0" cy="0"/>
        </a:xfrm>
      </p:grpSpPr>
      <p:sp>
        <p:nvSpPr>
          <p:cNvPr id="70" name="Shape 70"/>
          <p:cNvSpPr/>
          <p:nvPr/>
        </p:nvSpPr>
        <p:spPr>
          <a:xfrm>
            <a:off x="1" y="6766390"/>
            <a:ext cx="11000088"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71" name="Shape 71"/>
          <p:cNvSpPr/>
          <p:nvPr/>
        </p:nvSpPr>
        <p:spPr>
          <a:xfrm>
            <a:off x="11000415" y="6766390"/>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2" name="Rectangle 1"/>
          <p:cNvSpPr/>
          <p:nvPr userDrawn="1"/>
        </p:nvSpPr>
        <p:spPr>
          <a:xfrm>
            <a:off x="0" y="0"/>
            <a:ext cx="12192014" cy="6766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69767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Shape 8"/>
        <p:cNvGrpSpPr/>
        <p:nvPr/>
      </p:nvGrpSpPr>
      <p:grpSpPr>
        <a:xfrm>
          <a:off x="0" y="0"/>
          <a:ext cx="0" cy="0"/>
          <a:chOff x="0" y="0"/>
          <a:chExt cx="0" cy="0"/>
        </a:xfrm>
      </p:grpSpPr>
      <p:sp>
        <p:nvSpPr>
          <p:cNvPr id="9" name="Shape 9"/>
          <p:cNvSpPr txBox="1">
            <a:spLocks noGrp="1"/>
          </p:cNvSpPr>
          <p:nvPr>
            <p:ph type="ctrTitle" hasCustomPrompt="1"/>
          </p:nvPr>
        </p:nvSpPr>
        <p:spPr>
          <a:xfrm>
            <a:off x="949544" y="2846133"/>
            <a:ext cx="8964807" cy="786415"/>
          </a:xfrm>
          <a:prstGeom prst="rect">
            <a:avLst/>
          </a:prstGeom>
        </p:spPr>
        <p:txBody>
          <a:bodyPr lIns="91425" tIns="91425" rIns="91425" bIns="91425" anchor="t" anchorCtr="0"/>
          <a:lstStyle>
            <a:lvl1pPr lvl="0">
              <a:spcBef>
                <a:spcPts val="0"/>
              </a:spcBef>
              <a:buClr>
                <a:srgbClr val="2185C5"/>
              </a:buClr>
              <a:buSzPct val="100000"/>
              <a:defRPr sz="4800">
                <a:solidFill>
                  <a:schemeClr val="accent1"/>
                </a:solidFill>
                <a:latin typeface="+mj-lt"/>
                <a:ea typeface="PMingLiU" panose="02020500000000000000" pitchFamily="18" charset="-120"/>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dirty="0"/>
              <a:t>Presentation Title Page</a:t>
            </a:r>
            <a:endParaRPr dirty="0"/>
          </a:p>
        </p:txBody>
      </p:sp>
      <p:sp>
        <p:nvSpPr>
          <p:cNvPr id="6" name="Text Placeholder 5"/>
          <p:cNvSpPr>
            <a:spLocks noGrp="1"/>
          </p:cNvSpPr>
          <p:nvPr>
            <p:ph type="body" sz="quarter" idx="10" hasCustomPrompt="1"/>
          </p:nvPr>
        </p:nvSpPr>
        <p:spPr>
          <a:xfrm>
            <a:off x="949543" y="3724251"/>
            <a:ext cx="8964807" cy="584332"/>
          </a:xfrm>
        </p:spPr>
        <p:txBody>
          <a:bodyPr/>
          <a:lstStyle>
            <a:lvl1pPr marL="0" indent="0">
              <a:buNone/>
              <a:defRPr sz="3200" baseline="0">
                <a:solidFill>
                  <a:srgbClr val="4F4F4F"/>
                </a:solidFill>
              </a:defRPr>
            </a:lvl1pPr>
            <a:lvl2pPr>
              <a:defRPr/>
            </a:lvl2pPr>
          </a:lstStyle>
          <a:p>
            <a:pPr lvl="0"/>
            <a:r>
              <a:rPr lang="en-CA" dirty="0"/>
              <a:t>Subtitle</a:t>
            </a:r>
          </a:p>
        </p:txBody>
      </p:sp>
      <p:sp>
        <p:nvSpPr>
          <p:cNvPr id="11" name="Shape 31">
            <a:extLst>
              <a:ext uri="{FF2B5EF4-FFF2-40B4-BE49-F238E27FC236}">
                <a16:creationId xmlns:a16="http://schemas.microsoft.com/office/drawing/2014/main" id="{4E994A30-D78B-4795-82EA-8FD980FC3235}"/>
              </a:ext>
            </a:extLst>
          </p:cNvPr>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2" name="Shape 32">
            <a:extLst>
              <a:ext uri="{FF2B5EF4-FFF2-40B4-BE49-F238E27FC236}">
                <a16:creationId xmlns:a16="http://schemas.microsoft.com/office/drawing/2014/main" id="{CFAB17F0-7217-4220-BC17-03A7657F4DD6}"/>
              </a:ext>
            </a:extLst>
          </p:cNvPr>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3" name="Shape 34">
            <a:extLst>
              <a:ext uri="{FF2B5EF4-FFF2-40B4-BE49-F238E27FC236}">
                <a16:creationId xmlns:a16="http://schemas.microsoft.com/office/drawing/2014/main" id="{E3BA50D6-8931-4FB8-8279-C9531F5B2401}"/>
              </a:ext>
            </a:extLst>
          </p:cNvPr>
          <p:cNvSpPr/>
          <p:nvPr userDrawn="1"/>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pic>
        <p:nvPicPr>
          <p:cNvPr id="14" name="Picture Placeholder 4">
            <a:extLst>
              <a:ext uri="{FF2B5EF4-FFF2-40B4-BE49-F238E27FC236}">
                <a16:creationId xmlns:a16="http://schemas.microsoft.com/office/drawing/2014/main" id="{1B7BEBC6-8580-4DF6-B252-1B8DAAB0CA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00201" y="5869859"/>
            <a:ext cx="2696913" cy="584332"/>
          </a:xfrm>
          <a:prstGeom prst="rect">
            <a:avLst/>
          </a:prstGeom>
        </p:spPr>
      </p:pic>
      <p:pic>
        <p:nvPicPr>
          <p:cNvPr id="17" name="Picture 16">
            <a:extLst>
              <a:ext uri="{FF2B5EF4-FFF2-40B4-BE49-F238E27FC236}">
                <a16:creationId xmlns:a16="http://schemas.microsoft.com/office/drawing/2014/main" id="{92575FC9-1F26-4971-92EC-337AFDEE02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7277" y="1709968"/>
            <a:ext cx="2750610" cy="691320"/>
          </a:xfrm>
          <a:prstGeom prst="rect">
            <a:avLst/>
          </a:prstGeom>
        </p:spPr>
      </p:pic>
    </p:spTree>
    <p:extLst>
      <p:ext uri="{BB962C8B-B14F-4D97-AF65-F5344CB8AC3E}">
        <p14:creationId xmlns:p14="http://schemas.microsoft.com/office/powerpoint/2010/main" val="424125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4" name="Shape 9"/>
          <p:cNvSpPr txBox="1">
            <a:spLocks noGrp="1"/>
          </p:cNvSpPr>
          <p:nvPr>
            <p:ph type="ctrTitle" hasCustomPrompt="1"/>
          </p:nvPr>
        </p:nvSpPr>
        <p:spPr>
          <a:xfrm>
            <a:off x="886837" y="2304789"/>
            <a:ext cx="6955599" cy="1796890"/>
          </a:xfrm>
          <a:prstGeom prst="rect">
            <a:avLst/>
          </a:prstGeom>
        </p:spPr>
        <p:txBody>
          <a:bodyPr lIns="91425" tIns="91425" rIns="91425" bIns="91425" anchor="ctr" anchorCtr="0"/>
          <a:lstStyle>
            <a:lvl1pPr lvl="0">
              <a:spcBef>
                <a:spcPts val="0"/>
              </a:spcBef>
              <a:buClr>
                <a:srgbClr val="2185C5"/>
              </a:buClr>
              <a:buSzPct val="100000"/>
              <a:defRPr sz="4800">
                <a:solidFill>
                  <a:schemeClr val="accent1"/>
                </a:solidFill>
                <a:latin typeface="+mj-lt"/>
                <a:ea typeface="PMingLiU" panose="02020500000000000000" pitchFamily="18" charset="-120"/>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dirty="0"/>
              <a:t>Chapter Header</a:t>
            </a:r>
            <a:endParaRPr dirty="0"/>
          </a:p>
        </p:txBody>
      </p:sp>
      <p:grpSp>
        <p:nvGrpSpPr>
          <p:cNvPr id="5" name="Group 4"/>
          <p:cNvGrpSpPr/>
          <p:nvPr userDrawn="1"/>
        </p:nvGrpSpPr>
        <p:grpSpPr>
          <a:xfrm>
            <a:off x="0" y="4101679"/>
            <a:ext cx="7842436" cy="102899"/>
            <a:chOff x="4349578" y="3579414"/>
            <a:chExt cx="7842436" cy="102899"/>
          </a:xfrm>
        </p:grpSpPr>
        <p:sp>
          <p:nvSpPr>
            <p:cNvPr id="6" name="Shape 31"/>
            <p:cNvSpPr/>
            <p:nvPr/>
          </p:nvSpPr>
          <p:spPr>
            <a:xfrm>
              <a:off x="9843659" y="3579414"/>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7" name="Shape 32"/>
            <p:cNvSpPr/>
            <p:nvPr/>
          </p:nvSpPr>
          <p:spPr>
            <a:xfrm>
              <a:off x="11000415" y="3579414"/>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8" name="Shape 34"/>
            <p:cNvSpPr/>
            <p:nvPr/>
          </p:nvSpPr>
          <p:spPr>
            <a:xfrm>
              <a:off x="4349578" y="3579414"/>
              <a:ext cx="5458834"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p>
          </p:txBody>
        </p:sp>
      </p:grpSp>
    </p:spTree>
    <p:extLst>
      <p:ext uri="{BB962C8B-B14F-4D97-AF65-F5344CB8AC3E}">
        <p14:creationId xmlns:p14="http://schemas.microsoft.com/office/powerpoint/2010/main" val="5904982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8DF2-9010-4F40-94D9-00A53370C7BE}"/>
              </a:ext>
            </a:extLst>
          </p:cNvPr>
          <p:cNvSpPr>
            <a:spLocks noGrp="1"/>
          </p:cNvSpPr>
          <p:nvPr>
            <p:ph type="title"/>
          </p:nvPr>
        </p:nvSpPr>
        <p:spPr>
          <a:xfrm>
            <a:off x="838200" y="401588"/>
            <a:ext cx="10515600" cy="1615763"/>
          </a:xfrm>
        </p:spPr>
        <p:txBody>
          <a:bodyPr/>
          <a:lstStyle/>
          <a:p>
            <a:r>
              <a:rPr lang="en-US"/>
              <a:t>Click to edit Master title style</a:t>
            </a:r>
            <a:endParaRPr lang="en-CA" dirty="0"/>
          </a:p>
        </p:txBody>
      </p:sp>
      <p:sp>
        <p:nvSpPr>
          <p:cNvPr id="4" name="Text Placeholder 3">
            <a:extLst>
              <a:ext uri="{FF2B5EF4-FFF2-40B4-BE49-F238E27FC236}">
                <a16:creationId xmlns:a16="http://schemas.microsoft.com/office/drawing/2014/main" id="{B32798E8-E3DF-4E7B-BE46-D0300AC598B4}"/>
              </a:ext>
            </a:extLst>
          </p:cNvPr>
          <p:cNvSpPr>
            <a:spLocks noGrp="1"/>
          </p:cNvSpPr>
          <p:nvPr>
            <p:ph type="body" sz="quarter" idx="10"/>
          </p:nvPr>
        </p:nvSpPr>
        <p:spPr>
          <a:xfrm>
            <a:off x="838200" y="2120250"/>
            <a:ext cx="10515600" cy="4531952"/>
          </a:xfrm>
        </p:spPr>
        <p:txBody>
          <a:bodyPr/>
          <a:lstStyle>
            <a:lvl1pPr marL="0" indent="0">
              <a:lnSpc>
                <a:spcPct val="110000"/>
              </a:lnSpc>
              <a:spcAft>
                <a:spcPts val="600"/>
              </a:spcAft>
              <a:buNone/>
              <a:defRPr sz="3200" baseline="0">
                <a:solidFill>
                  <a:schemeClr val="accent6">
                    <a:lumMod val="75000"/>
                  </a:schemeClr>
                </a:solidFill>
              </a:defRPr>
            </a:lvl1pPr>
            <a:lvl2pPr>
              <a:lnSpc>
                <a:spcPct val="110000"/>
              </a:lnSpc>
              <a:spcAft>
                <a:spcPts val="600"/>
              </a:spcAft>
              <a:defRPr>
                <a:solidFill>
                  <a:schemeClr val="accent6">
                    <a:lumMod val="75000"/>
                  </a:schemeClr>
                </a:solidFill>
              </a:defRPr>
            </a:lvl2pPr>
            <a:lvl3pPr>
              <a:lnSpc>
                <a:spcPct val="110000"/>
              </a:lnSpc>
              <a:spcAft>
                <a:spcPts val="600"/>
              </a:spcAft>
              <a:defRPr>
                <a:solidFill>
                  <a:schemeClr val="accent6">
                    <a:lumMod val="75000"/>
                  </a:schemeClr>
                </a:solidFill>
              </a:defRPr>
            </a:lvl3pPr>
            <a:lvl4pPr>
              <a:lnSpc>
                <a:spcPct val="110000"/>
              </a:lnSpc>
              <a:spcAft>
                <a:spcPts val="600"/>
              </a:spcAft>
              <a:defRPr>
                <a:solidFill>
                  <a:schemeClr val="accent6">
                    <a:lumMod val="75000"/>
                  </a:schemeClr>
                </a:solidFill>
              </a:defRPr>
            </a:lvl4pPr>
            <a:lvl5pPr>
              <a:lnSpc>
                <a:spcPct val="110000"/>
              </a:lnSpc>
              <a:spcAft>
                <a:spcPts val="600"/>
              </a:spcAft>
              <a:defRPr>
                <a:solidFill>
                  <a:schemeClr val="accent6">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2" name="Shape 31">
            <a:extLst>
              <a:ext uri="{FF2B5EF4-FFF2-40B4-BE49-F238E27FC236}">
                <a16:creationId xmlns:a16="http://schemas.microsoft.com/office/drawing/2014/main" id="{537719BA-C5F4-4DF3-8712-5BDA9D955539}"/>
              </a:ext>
            </a:extLst>
          </p:cNvPr>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3" name="Shape 32">
            <a:extLst>
              <a:ext uri="{FF2B5EF4-FFF2-40B4-BE49-F238E27FC236}">
                <a16:creationId xmlns:a16="http://schemas.microsoft.com/office/drawing/2014/main" id="{2007D4C1-684F-45EF-BB9C-0E3337F30AB7}"/>
              </a:ext>
            </a:extLst>
          </p:cNvPr>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4" name="Shape 34">
            <a:extLst>
              <a:ext uri="{FF2B5EF4-FFF2-40B4-BE49-F238E27FC236}">
                <a16:creationId xmlns:a16="http://schemas.microsoft.com/office/drawing/2014/main" id="{A5A6D880-2DCD-4F79-925F-BBD022580A0F}"/>
              </a:ext>
            </a:extLst>
          </p:cNvPr>
          <p:cNvSpPr/>
          <p:nvPr userDrawn="1"/>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spTree>
    <p:extLst>
      <p:ext uri="{BB962C8B-B14F-4D97-AF65-F5344CB8AC3E}">
        <p14:creationId xmlns:p14="http://schemas.microsoft.com/office/powerpoint/2010/main" val="2207640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8DF2-9010-4F40-94D9-00A53370C7BE}"/>
              </a:ext>
            </a:extLst>
          </p:cNvPr>
          <p:cNvSpPr>
            <a:spLocks noGrp="1"/>
          </p:cNvSpPr>
          <p:nvPr>
            <p:ph type="title"/>
          </p:nvPr>
        </p:nvSpPr>
        <p:spPr>
          <a:xfrm>
            <a:off x="838200" y="401588"/>
            <a:ext cx="10515600" cy="1615763"/>
          </a:xfrm>
        </p:spPr>
        <p:txBody>
          <a:bodyPr/>
          <a:lstStyle/>
          <a:p>
            <a:r>
              <a:rPr lang="en-US"/>
              <a:t>Click to edit Master title style</a:t>
            </a:r>
            <a:endParaRPr lang="en-CA" dirty="0"/>
          </a:p>
        </p:txBody>
      </p:sp>
      <p:sp>
        <p:nvSpPr>
          <p:cNvPr id="4" name="Text Placeholder 3">
            <a:extLst>
              <a:ext uri="{FF2B5EF4-FFF2-40B4-BE49-F238E27FC236}">
                <a16:creationId xmlns:a16="http://schemas.microsoft.com/office/drawing/2014/main" id="{B32798E8-E3DF-4E7B-BE46-D0300AC598B4}"/>
              </a:ext>
            </a:extLst>
          </p:cNvPr>
          <p:cNvSpPr>
            <a:spLocks noGrp="1"/>
          </p:cNvSpPr>
          <p:nvPr>
            <p:ph type="body" sz="quarter" idx="10"/>
          </p:nvPr>
        </p:nvSpPr>
        <p:spPr>
          <a:xfrm>
            <a:off x="838200" y="2120250"/>
            <a:ext cx="10515599" cy="3975750"/>
          </a:xfrm>
        </p:spPr>
        <p:txBody>
          <a:bodyPr/>
          <a:lstStyle>
            <a:lvl1pPr marL="0" indent="0">
              <a:lnSpc>
                <a:spcPct val="110000"/>
              </a:lnSpc>
              <a:spcAft>
                <a:spcPts val="600"/>
              </a:spcAft>
              <a:buNone/>
              <a:defRPr sz="3200" baseline="0">
                <a:solidFill>
                  <a:schemeClr val="accent6">
                    <a:lumMod val="75000"/>
                  </a:schemeClr>
                </a:solidFill>
              </a:defRPr>
            </a:lvl1pPr>
            <a:lvl2pPr>
              <a:lnSpc>
                <a:spcPct val="110000"/>
              </a:lnSpc>
              <a:spcAft>
                <a:spcPts val="600"/>
              </a:spcAft>
              <a:defRPr>
                <a:solidFill>
                  <a:schemeClr val="accent6">
                    <a:lumMod val="75000"/>
                  </a:schemeClr>
                </a:solidFill>
              </a:defRPr>
            </a:lvl2pPr>
            <a:lvl3pPr>
              <a:lnSpc>
                <a:spcPct val="110000"/>
              </a:lnSpc>
              <a:spcAft>
                <a:spcPts val="600"/>
              </a:spcAft>
              <a:defRPr>
                <a:solidFill>
                  <a:schemeClr val="accent6">
                    <a:lumMod val="75000"/>
                  </a:schemeClr>
                </a:solidFill>
              </a:defRPr>
            </a:lvl3pPr>
            <a:lvl4pPr>
              <a:lnSpc>
                <a:spcPct val="110000"/>
              </a:lnSpc>
              <a:spcAft>
                <a:spcPts val="600"/>
              </a:spcAft>
              <a:defRPr>
                <a:solidFill>
                  <a:schemeClr val="accent6">
                    <a:lumMod val="75000"/>
                  </a:schemeClr>
                </a:solidFill>
              </a:defRPr>
            </a:lvl4pPr>
            <a:lvl5pPr>
              <a:lnSpc>
                <a:spcPct val="110000"/>
              </a:lnSpc>
              <a:spcAft>
                <a:spcPts val="600"/>
              </a:spcAft>
              <a:defRPr>
                <a:solidFill>
                  <a:schemeClr val="accent6">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2" name="Shape 31">
            <a:extLst>
              <a:ext uri="{FF2B5EF4-FFF2-40B4-BE49-F238E27FC236}">
                <a16:creationId xmlns:a16="http://schemas.microsoft.com/office/drawing/2014/main" id="{537719BA-C5F4-4DF3-8712-5BDA9D955539}"/>
              </a:ext>
            </a:extLst>
          </p:cNvPr>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3" name="Shape 32">
            <a:extLst>
              <a:ext uri="{FF2B5EF4-FFF2-40B4-BE49-F238E27FC236}">
                <a16:creationId xmlns:a16="http://schemas.microsoft.com/office/drawing/2014/main" id="{2007D4C1-684F-45EF-BB9C-0E3337F30AB7}"/>
              </a:ext>
            </a:extLst>
          </p:cNvPr>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4" name="Shape 34">
            <a:extLst>
              <a:ext uri="{FF2B5EF4-FFF2-40B4-BE49-F238E27FC236}">
                <a16:creationId xmlns:a16="http://schemas.microsoft.com/office/drawing/2014/main" id="{A5A6D880-2DCD-4F79-925F-BBD022580A0F}"/>
              </a:ext>
            </a:extLst>
          </p:cNvPr>
          <p:cNvSpPr/>
          <p:nvPr userDrawn="1"/>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pic>
        <p:nvPicPr>
          <p:cNvPr id="7" name="Picture 6">
            <a:extLst>
              <a:ext uri="{FF2B5EF4-FFF2-40B4-BE49-F238E27FC236}">
                <a16:creationId xmlns:a16="http://schemas.microsoft.com/office/drawing/2014/main" id="{D39C69F7-9C03-42A1-9333-94DB2C26E5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6723" y="6220869"/>
            <a:ext cx="1672031" cy="420237"/>
          </a:xfrm>
          <a:prstGeom prst="rect">
            <a:avLst/>
          </a:prstGeom>
        </p:spPr>
      </p:pic>
    </p:spTree>
    <p:extLst>
      <p:ext uri="{BB962C8B-B14F-4D97-AF65-F5344CB8AC3E}">
        <p14:creationId xmlns:p14="http://schemas.microsoft.com/office/powerpoint/2010/main" val="280438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8DF2-9010-4F40-94D9-00A53370C7BE}"/>
              </a:ext>
            </a:extLst>
          </p:cNvPr>
          <p:cNvSpPr>
            <a:spLocks noGrp="1"/>
          </p:cNvSpPr>
          <p:nvPr>
            <p:ph type="title"/>
          </p:nvPr>
        </p:nvSpPr>
        <p:spPr>
          <a:xfrm>
            <a:off x="838200" y="401588"/>
            <a:ext cx="10515600" cy="837447"/>
          </a:xfrm>
        </p:spPr>
        <p:txBody>
          <a:bodyPr/>
          <a:lstStyle/>
          <a:p>
            <a:r>
              <a:rPr lang="en-US"/>
              <a:t>Click to edit Master title style</a:t>
            </a:r>
            <a:endParaRPr lang="en-CA"/>
          </a:p>
        </p:txBody>
      </p:sp>
      <p:sp>
        <p:nvSpPr>
          <p:cNvPr id="4" name="Text Placeholder 3">
            <a:extLst>
              <a:ext uri="{FF2B5EF4-FFF2-40B4-BE49-F238E27FC236}">
                <a16:creationId xmlns:a16="http://schemas.microsoft.com/office/drawing/2014/main" id="{B32798E8-E3DF-4E7B-BE46-D0300AC598B4}"/>
              </a:ext>
            </a:extLst>
          </p:cNvPr>
          <p:cNvSpPr>
            <a:spLocks noGrp="1"/>
          </p:cNvSpPr>
          <p:nvPr>
            <p:ph type="body" sz="quarter" idx="10"/>
          </p:nvPr>
        </p:nvSpPr>
        <p:spPr>
          <a:xfrm>
            <a:off x="838200" y="2120250"/>
            <a:ext cx="10515600" cy="4531952"/>
          </a:xfrm>
        </p:spPr>
        <p:txBody>
          <a:bodyPr/>
          <a:lstStyle>
            <a:lvl1pPr marL="0" indent="0">
              <a:lnSpc>
                <a:spcPct val="110000"/>
              </a:lnSpc>
              <a:spcAft>
                <a:spcPts val="600"/>
              </a:spcAft>
              <a:buNone/>
              <a:defRPr sz="3200" baseline="0">
                <a:solidFill>
                  <a:schemeClr val="accent6">
                    <a:lumMod val="75000"/>
                  </a:schemeClr>
                </a:solidFill>
              </a:defRPr>
            </a:lvl1pPr>
            <a:lvl2pPr>
              <a:lnSpc>
                <a:spcPct val="110000"/>
              </a:lnSpc>
              <a:spcAft>
                <a:spcPts val="600"/>
              </a:spcAft>
              <a:defRPr>
                <a:solidFill>
                  <a:schemeClr val="accent6">
                    <a:lumMod val="75000"/>
                  </a:schemeClr>
                </a:solidFill>
              </a:defRPr>
            </a:lvl2pPr>
            <a:lvl3pPr>
              <a:lnSpc>
                <a:spcPct val="110000"/>
              </a:lnSpc>
              <a:spcAft>
                <a:spcPts val="600"/>
              </a:spcAft>
              <a:defRPr>
                <a:solidFill>
                  <a:schemeClr val="accent6">
                    <a:lumMod val="75000"/>
                  </a:schemeClr>
                </a:solidFill>
              </a:defRPr>
            </a:lvl3pPr>
            <a:lvl4pPr>
              <a:lnSpc>
                <a:spcPct val="110000"/>
              </a:lnSpc>
              <a:spcAft>
                <a:spcPts val="600"/>
              </a:spcAft>
              <a:defRPr>
                <a:solidFill>
                  <a:schemeClr val="accent6">
                    <a:lumMod val="75000"/>
                  </a:schemeClr>
                </a:solidFill>
              </a:defRPr>
            </a:lvl4pPr>
            <a:lvl5pPr>
              <a:lnSpc>
                <a:spcPct val="110000"/>
              </a:lnSpc>
              <a:spcAft>
                <a:spcPts val="600"/>
              </a:spcAft>
              <a:defRPr>
                <a:solidFill>
                  <a:schemeClr val="accent6">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Text Placeholder 5">
            <a:extLst>
              <a:ext uri="{FF2B5EF4-FFF2-40B4-BE49-F238E27FC236}">
                <a16:creationId xmlns:a16="http://schemas.microsoft.com/office/drawing/2014/main" id="{3BC7EACF-3A1B-4AC8-A280-9CAAD95DAC00}"/>
              </a:ext>
            </a:extLst>
          </p:cNvPr>
          <p:cNvSpPr>
            <a:spLocks noGrp="1"/>
          </p:cNvSpPr>
          <p:nvPr>
            <p:ph type="body" sz="quarter" idx="11" hasCustomPrompt="1"/>
          </p:nvPr>
        </p:nvSpPr>
        <p:spPr>
          <a:xfrm>
            <a:off x="838200" y="1348407"/>
            <a:ext cx="10515600" cy="597624"/>
          </a:xfrm>
        </p:spPr>
        <p:txBody>
          <a:bodyPr/>
          <a:lstStyle>
            <a:lvl1pPr marL="0" indent="0">
              <a:buNone/>
              <a:defRPr sz="4000"/>
            </a:lvl1pPr>
            <a:lvl2pPr>
              <a:defRPr/>
            </a:lvl2pPr>
          </a:lstStyle>
          <a:p>
            <a:pPr lvl="0"/>
            <a:r>
              <a:rPr lang="en-CA" dirty="0"/>
              <a:t>Subtitle</a:t>
            </a:r>
          </a:p>
        </p:txBody>
      </p:sp>
      <p:sp>
        <p:nvSpPr>
          <p:cNvPr id="12" name="Shape 31">
            <a:extLst>
              <a:ext uri="{FF2B5EF4-FFF2-40B4-BE49-F238E27FC236}">
                <a16:creationId xmlns:a16="http://schemas.microsoft.com/office/drawing/2014/main" id="{537719BA-C5F4-4DF3-8712-5BDA9D955539}"/>
              </a:ext>
            </a:extLst>
          </p:cNvPr>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3" name="Shape 32">
            <a:extLst>
              <a:ext uri="{FF2B5EF4-FFF2-40B4-BE49-F238E27FC236}">
                <a16:creationId xmlns:a16="http://schemas.microsoft.com/office/drawing/2014/main" id="{2007D4C1-684F-45EF-BB9C-0E3337F30AB7}"/>
              </a:ext>
            </a:extLst>
          </p:cNvPr>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4" name="Shape 34">
            <a:extLst>
              <a:ext uri="{FF2B5EF4-FFF2-40B4-BE49-F238E27FC236}">
                <a16:creationId xmlns:a16="http://schemas.microsoft.com/office/drawing/2014/main" id="{A5A6D880-2DCD-4F79-925F-BBD022580A0F}"/>
              </a:ext>
            </a:extLst>
          </p:cNvPr>
          <p:cNvSpPr/>
          <p:nvPr userDrawn="1"/>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spTree>
    <p:extLst>
      <p:ext uri="{BB962C8B-B14F-4D97-AF65-F5344CB8AC3E}">
        <p14:creationId xmlns:p14="http://schemas.microsoft.com/office/powerpoint/2010/main" val="15422046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8DF2-9010-4F40-94D9-00A53370C7BE}"/>
              </a:ext>
            </a:extLst>
          </p:cNvPr>
          <p:cNvSpPr>
            <a:spLocks noGrp="1"/>
          </p:cNvSpPr>
          <p:nvPr>
            <p:ph type="title"/>
          </p:nvPr>
        </p:nvSpPr>
        <p:spPr>
          <a:xfrm>
            <a:off x="838200" y="401588"/>
            <a:ext cx="10515600" cy="837447"/>
          </a:xfrm>
        </p:spPr>
        <p:txBody>
          <a:bodyPr/>
          <a:lstStyle/>
          <a:p>
            <a:r>
              <a:rPr lang="en-US"/>
              <a:t>Click to edit Master title style</a:t>
            </a:r>
            <a:endParaRPr lang="en-CA"/>
          </a:p>
        </p:txBody>
      </p:sp>
      <p:sp>
        <p:nvSpPr>
          <p:cNvPr id="4" name="Text Placeholder 3">
            <a:extLst>
              <a:ext uri="{FF2B5EF4-FFF2-40B4-BE49-F238E27FC236}">
                <a16:creationId xmlns:a16="http://schemas.microsoft.com/office/drawing/2014/main" id="{B32798E8-E3DF-4E7B-BE46-D0300AC598B4}"/>
              </a:ext>
            </a:extLst>
          </p:cNvPr>
          <p:cNvSpPr>
            <a:spLocks noGrp="1"/>
          </p:cNvSpPr>
          <p:nvPr>
            <p:ph type="body" sz="quarter" idx="10"/>
          </p:nvPr>
        </p:nvSpPr>
        <p:spPr>
          <a:xfrm>
            <a:off x="838200" y="2120250"/>
            <a:ext cx="10515600" cy="3857763"/>
          </a:xfrm>
        </p:spPr>
        <p:txBody>
          <a:bodyPr/>
          <a:lstStyle>
            <a:lvl1pPr marL="0" indent="0">
              <a:lnSpc>
                <a:spcPct val="110000"/>
              </a:lnSpc>
              <a:spcAft>
                <a:spcPts val="600"/>
              </a:spcAft>
              <a:buNone/>
              <a:defRPr sz="3200" baseline="0">
                <a:solidFill>
                  <a:schemeClr val="accent6">
                    <a:lumMod val="75000"/>
                  </a:schemeClr>
                </a:solidFill>
              </a:defRPr>
            </a:lvl1pPr>
            <a:lvl2pPr>
              <a:lnSpc>
                <a:spcPct val="110000"/>
              </a:lnSpc>
              <a:spcAft>
                <a:spcPts val="600"/>
              </a:spcAft>
              <a:defRPr>
                <a:solidFill>
                  <a:schemeClr val="accent6">
                    <a:lumMod val="75000"/>
                  </a:schemeClr>
                </a:solidFill>
              </a:defRPr>
            </a:lvl2pPr>
            <a:lvl3pPr>
              <a:lnSpc>
                <a:spcPct val="110000"/>
              </a:lnSpc>
              <a:spcAft>
                <a:spcPts val="600"/>
              </a:spcAft>
              <a:defRPr>
                <a:solidFill>
                  <a:schemeClr val="accent6">
                    <a:lumMod val="75000"/>
                  </a:schemeClr>
                </a:solidFill>
              </a:defRPr>
            </a:lvl3pPr>
            <a:lvl4pPr>
              <a:lnSpc>
                <a:spcPct val="110000"/>
              </a:lnSpc>
              <a:spcAft>
                <a:spcPts val="600"/>
              </a:spcAft>
              <a:defRPr>
                <a:solidFill>
                  <a:schemeClr val="accent6">
                    <a:lumMod val="75000"/>
                  </a:schemeClr>
                </a:solidFill>
              </a:defRPr>
            </a:lvl4pPr>
            <a:lvl5pPr>
              <a:lnSpc>
                <a:spcPct val="110000"/>
              </a:lnSpc>
              <a:spcAft>
                <a:spcPts val="600"/>
              </a:spcAft>
              <a:defRPr>
                <a:solidFill>
                  <a:schemeClr val="accent6">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Text Placeholder 5">
            <a:extLst>
              <a:ext uri="{FF2B5EF4-FFF2-40B4-BE49-F238E27FC236}">
                <a16:creationId xmlns:a16="http://schemas.microsoft.com/office/drawing/2014/main" id="{3BC7EACF-3A1B-4AC8-A280-9CAAD95DAC00}"/>
              </a:ext>
            </a:extLst>
          </p:cNvPr>
          <p:cNvSpPr>
            <a:spLocks noGrp="1"/>
          </p:cNvSpPr>
          <p:nvPr>
            <p:ph type="body" sz="quarter" idx="11" hasCustomPrompt="1"/>
          </p:nvPr>
        </p:nvSpPr>
        <p:spPr>
          <a:xfrm>
            <a:off x="838200" y="1348407"/>
            <a:ext cx="10515600" cy="597624"/>
          </a:xfrm>
        </p:spPr>
        <p:txBody>
          <a:bodyPr/>
          <a:lstStyle>
            <a:lvl1pPr marL="0" indent="0">
              <a:buNone/>
              <a:defRPr sz="4000"/>
            </a:lvl1pPr>
            <a:lvl2pPr>
              <a:defRPr/>
            </a:lvl2pPr>
          </a:lstStyle>
          <a:p>
            <a:pPr lvl="0"/>
            <a:r>
              <a:rPr lang="en-CA" dirty="0"/>
              <a:t>Subtitle</a:t>
            </a:r>
          </a:p>
        </p:txBody>
      </p:sp>
      <p:sp>
        <p:nvSpPr>
          <p:cNvPr id="12" name="Shape 31">
            <a:extLst>
              <a:ext uri="{FF2B5EF4-FFF2-40B4-BE49-F238E27FC236}">
                <a16:creationId xmlns:a16="http://schemas.microsoft.com/office/drawing/2014/main" id="{537719BA-C5F4-4DF3-8712-5BDA9D955539}"/>
              </a:ext>
            </a:extLst>
          </p:cNvPr>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3" name="Shape 32">
            <a:extLst>
              <a:ext uri="{FF2B5EF4-FFF2-40B4-BE49-F238E27FC236}">
                <a16:creationId xmlns:a16="http://schemas.microsoft.com/office/drawing/2014/main" id="{2007D4C1-684F-45EF-BB9C-0E3337F30AB7}"/>
              </a:ext>
            </a:extLst>
          </p:cNvPr>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4" name="Shape 34">
            <a:extLst>
              <a:ext uri="{FF2B5EF4-FFF2-40B4-BE49-F238E27FC236}">
                <a16:creationId xmlns:a16="http://schemas.microsoft.com/office/drawing/2014/main" id="{A5A6D880-2DCD-4F79-925F-BBD022580A0F}"/>
              </a:ext>
            </a:extLst>
          </p:cNvPr>
          <p:cNvSpPr/>
          <p:nvPr userDrawn="1"/>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pic>
        <p:nvPicPr>
          <p:cNvPr id="9" name="Picture 8">
            <a:extLst>
              <a:ext uri="{FF2B5EF4-FFF2-40B4-BE49-F238E27FC236}">
                <a16:creationId xmlns:a16="http://schemas.microsoft.com/office/drawing/2014/main" id="{5A03CD75-140B-4453-A5B5-4AA1382CC6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6723" y="6220869"/>
            <a:ext cx="1672031" cy="420237"/>
          </a:xfrm>
          <a:prstGeom prst="rect">
            <a:avLst/>
          </a:prstGeom>
        </p:spPr>
      </p:pic>
    </p:spTree>
    <p:extLst>
      <p:ext uri="{BB962C8B-B14F-4D97-AF65-F5344CB8AC3E}">
        <p14:creationId xmlns:p14="http://schemas.microsoft.com/office/powerpoint/2010/main" val="4019458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838200" y="401588"/>
            <a:ext cx="10515600" cy="1325563"/>
          </a:xfrm>
          <a:prstGeom prst="rect">
            <a:avLst/>
          </a:prstGeom>
        </p:spPr>
        <p:txBody>
          <a:bodyPr vert="horz" lIns="91440" tIns="45720" rIns="91440" bIns="45720" rtlCol="0" anchor="t">
            <a:normAutofit/>
          </a:bodyPr>
          <a:lstStyle>
            <a:lvl1pPr>
              <a:lnSpc>
                <a:spcPct val="102000"/>
              </a:lnSpc>
              <a:defRPr>
                <a:solidFill>
                  <a:schemeClr val="accent1"/>
                </a:solidFill>
                <a:latin typeface="+mn-lt"/>
              </a:defRPr>
            </a:lvl1pPr>
          </a:lstStyle>
          <a:p>
            <a:r>
              <a:rPr lang="en-US"/>
              <a:t>Click to edit Master title style</a:t>
            </a:r>
            <a:endParaRPr lang="en-US" dirty="0"/>
          </a:p>
        </p:txBody>
      </p:sp>
      <p:sp>
        <p:nvSpPr>
          <p:cNvPr id="6"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a:solidFill>
                  <a:srgbClr val="474747"/>
                </a:solidFill>
                <a:latin typeface="+mn-lt"/>
              </a:defRPr>
            </a:lvl1pPr>
          </a:lstStyle>
          <a:p>
            <a:pPr lvl="0"/>
            <a:r>
              <a:rPr lang="en-US"/>
              <a:t>Click to edit Master text styles</a:t>
            </a:r>
          </a:p>
        </p:txBody>
      </p:sp>
      <p:sp>
        <p:nvSpPr>
          <p:cNvPr id="4" name="Shape 31"/>
          <p:cNvSpPr/>
          <p:nvPr/>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7" name="Shape 32"/>
          <p:cNvSpPr/>
          <p:nvPr/>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8" name="Shape 34"/>
          <p:cNvSpPr/>
          <p:nvPr/>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sp>
        <p:nvSpPr>
          <p:cNvPr id="9" name="Shape 31">
            <a:extLst>
              <a:ext uri="{FF2B5EF4-FFF2-40B4-BE49-F238E27FC236}">
                <a16:creationId xmlns:a16="http://schemas.microsoft.com/office/drawing/2014/main" id="{06794610-A588-4FAA-9C70-28E238FC3F15}"/>
              </a:ext>
            </a:extLst>
          </p:cNvPr>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0" name="Shape 32">
            <a:extLst>
              <a:ext uri="{FF2B5EF4-FFF2-40B4-BE49-F238E27FC236}">
                <a16:creationId xmlns:a16="http://schemas.microsoft.com/office/drawing/2014/main" id="{EBF622D9-008A-41E3-A2F0-C8901DDD9AFD}"/>
              </a:ext>
            </a:extLst>
          </p:cNvPr>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1" name="Shape 34">
            <a:extLst>
              <a:ext uri="{FF2B5EF4-FFF2-40B4-BE49-F238E27FC236}">
                <a16:creationId xmlns:a16="http://schemas.microsoft.com/office/drawing/2014/main" id="{82644D18-94A0-48F0-9495-446A698797A1}"/>
              </a:ext>
            </a:extLst>
          </p:cNvPr>
          <p:cNvSpPr/>
          <p:nvPr userDrawn="1"/>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spTree>
    <p:extLst>
      <p:ext uri="{BB962C8B-B14F-4D97-AF65-F5344CB8AC3E}">
        <p14:creationId xmlns:p14="http://schemas.microsoft.com/office/powerpoint/2010/main" val="12788612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8DF2-9010-4F40-94D9-00A53370C7BE}"/>
              </a:ext>
            </a:extLst>
          </p:cNvPr>
          <p:cNvSpPr>
            <a:spLocks noGrp="1"/>
          </p:cNvSpPr>
          <p:nvPr>
            <p:ph type="title"/>
          </p:nvPr>
        </p:nvSpPr>
        <p:spPr>
          <a:xfrm>
            <a:off x="838200" y="401588"/>
            <a:ext cx="10515600" cy="1567889"/>
          </a:xfrm>
        </p:spPr>
        <p:txBody>
          <a:bodyPr/>
          <a:lstStyle/>
          <a:p>
            <a:r>
              <a:rPr lang="en-US"/>
              <a:t>Click to edit Master title style</a:t>
            </a:r>
            <a:endParaRPr lang="en-CA" dirty="0"/>
          </a:p>
        </p:txBody>
      </p:sp>
      <p:sp>
        <p:nvSpPr>
          <p:cNvPr id="4" name="Text Placeholder 3">
            <a:extLst>
              <a:ext uri="{FF2B5EF4-FFF2-40B4-BE49-F238E27FC236}">
                <a16:creationId xmlns:a16="http://schemas.microsoft.com/office/drawing/2014/main" id="{B32798E8-E3DF-4E7B-BE46-D0300AC598B4}"/>
              </a:ext>
            </a:extLst>
          </p:cNvPr>
          <p:cNvSpPr>
            <a:spLocks noGrp="1"/>
          </p:cNvSpPr>
          <p:nvPr>
            <p:ph type="body" sz="quarter" idx="10"/>
          </p:nvPr>
        </p:nvSpPr>
        <p:spPr>
          <a:xfrm>
            <a:off x="838201" y="2158075"/>
            <a:ext cx="4942114" cy="4494129"/>
          </a:xfrm>
        </p:spPr>
        <p:txBody>
          <a:bodyPr/>
          <a:lstStyle>
            <a:lvl1pPr>
              <a:lnSpc>
                <a:spcPct val="110000"/>
              </a:lnSpc>
              <a:spcAft>
                <a:spcPts val="600"/>
              </a:spcAft>
              <a:defRPr sz="3200">
                <a:solidFill>
                  <a:schemeClr val="accent6">
                    <a:lumMod val="75000"/>
                  </a:schemeClr>
                </a:solidFill>
              </a:defRPr>
            </a:lvl1pPr>
            <a:lvl2pPr>
              <a:lnSpc>
                <a:spcPct val="110000"/>
              </a:lnSpc>
              <a:spcAft>
                <a:spcPts val="600"/>
              </a:spcAft>
              <a:defRPr>
                <a:solidFill>
                  <a:schemeClr val="accent6">
                    <a:lumMod val="75000"/>
                  </a:schemeClr>
                </a:solidFill>
              </a:defRPr>
            </a:lvl2pPr>
            <a:lvl3pPr>
              <a:lnSpc>
                <a:spcPct val="110000"/>
              </a:lnSpc>
              <a:spcAft>
                <a:spcPts val="600"/>
              </a:spcAft>
              <a:defRPr>
                <a:solidFill>
                  <a:schemeClr val="accent6">
                    <a:lumMod val="75000"/>
                  </a:schemeClr>
                </a:solidFill>
              </a:defRPr>
            </a:lvl3pPr>
            <a:lvl4pPr>
              <a:lnSpc>
                <a:spcPct val="110000"/>
              </a:lnSpc>
              <a:spcAft>
                <a:spcPts val="600"/>
              </a:spcAft>
              <a:defRPr>
                <a:solidFill>
                  <a:schemeClr val="accent6">
                    <a:lumMod val="75000"/>
                  </a:schemeClr>
                </a:solidFill>
              </a:defRPr>
            </a:lvl4pPr>
            <a:lvl5pPr>
              <a:lnSpc>
                <a:spcPct val="110000"/>
              </a:lnSpc>
              <a:spcAft>
                <a:spcPts val="600"/>
              </a:spcAft>
              <a:defRPr>
                <a:solidFill>
                  <a:schemeClr val="accent6">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Content Placeholder 4">
            <a:extLst>
              <a:ext uri="{FF2B5EF4-FFF2-40B4-BE49-F238E27FC236}">
                <a16:creationId xmlns:a16="http://schemas.microsoft.com/office/drawing/2014/main" id="{A9915A7D-084E-4359-A328-241A3D571CA8}"/>
              </a:ext>
            </a:extLst>
          </p:cNvPr>
          <p:cNvSpPr>
            <a:spLocks noGrp="1"/>
          </p:cNvSpPr>
          <p:nvPr>
            <p:ph sz="quarter" idx="11"/>
          </p:nvPr>
        </p:nvSpPr>
        <p:spPr>
          <a:xfrm>
            <a:off x="6096001" y="2157621"/>
            <a:ext cx="5257799" cy="4494129"/>
          </a:xfrm>
        </p:spPr>
        <p:txBody>
          <a:bodyPr/>
          <a:lstStyle>
            <a:lvl1pPr>
              <a:lnSpc>
                <a:spcPct val="110000"/>
              </a:lnSpc>
              <a:spcAft>
                <a:spcPts val="600"/>
              </a:spcAft>
              <a:defRPr sz="3200">
                <a:solidFill>
                  <a:schemeClr val="accent6">
                    <a:lumMod val="75000"/>
                  </a:schemeClr>
                </a:solidFill>
              </a:defRPr>
            </a:lvl1pPr>
            <a:lvl2pPr>
              <a:lnSpc>
                <a:spcPct val="110000"/>
              </a:lnSpc>
              <a:spcAft>
                <a:spcPts val="600"/>
              </a:spcAft>
              <a:defRPr>
                <a:solidFill>
                  <a:schemeClr val="accent6">
                    <a:lumMod val="75000"/>
                  </a:schemeClr>
                </a:solidFill>
              </a:defRPr>
            </a:lvl2pPr>
            <a:lvl3pPr>
              <a:lnSpc>
                <a:spcPct val="110000"/>
              </a:lnSpc>
              <a:spcAft>
                <a:spcPts val="600"/>
              </a:spcAft>
              <a:defRPr>
                <a:solidFill>
                  <a:schemeClr val="accent6">
                    <a:lumMod val="75000"/>
                  </a:schemeClr>
                </a:solidFill>
              </a:defRPr>
            </a:lvl3pPr>
            <a:lvl4pPr>
              <a:lnSpc>
                <a:spcPct val="110000"/>
              </a:lnSpc>
              <a:spcAft>
                <a:spcPts val="600"/>
              </a:spcAft>
              <a:defRPr>
                <a:solidFill>
                  <a:schemeClr val="accent6">
                    <a:lumMod val="75000"/>
                  </a:schemeClr>
                </a:solidFill>
              </a:defRPr>
            </a:lvl4pPr>
            <a:lvl5pPr>
              <a:lnSpc>
                <a:spcPct val="110000"/>
              </a:lnSpc>
              <a:spcAft>
                <a:spcPts val="600"/>
              </a:spcAft>
              <a:defRPr>
                <a:solidFill>
                  <a:schemeClr val="accent6">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3" name="Shape 31">
            <a:extLst>
              <a:ext uri="{FF2B5EF4-FFF2-40B4-BE49-F238E27FC236}">
                <a16:creationId xmlns:a16="http://schemas.microsoft.com/office/drawing/2014/main" id="{C34391C4-A1F8-4B7E-97AF-35B5BC8F200F}"/>
              </a:ext>
            </a:extLst>
          </p:cNvPr>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4" name="Shape 32">
            <a:extLst>
              <a:ext uri="{FF2B5EF4-FFF2-40B4-BE49-F238E27FC236}">
                <a16:creationId xmlns:a16="http://schemas.microsoft.com/office/drawing/2014/main" id="{2C42FCCD-9E6E-4DB6-BF40-8D0AAC0154D7}"/>
              </a:ext>
            </a:extLst>
          </p:cNvPr>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5" name="Shape 34">
            <a:extLst>
              <a:ext uri="{FF2B5EF4-FFF2-40B4-BE49-F238E27FC236}">
                <a16:creationId xmlns:a16="http://schemas.microsoft.com/office/drawing/2014/main" id="{444B39C8-0F36-4F46-B481-63789C016B16}"/>
              </a:ext>
            </a:extLst>
          </p:cNvPr>
          <p:cNvSpPr/>
          <p:nvPr userDrawn="1"/>
        </p:nvSpPr>
        <p:spPr>
          <a:xfrm>
            <a:off x="0" y="6755102"/>
            <a:ext cx="9808412" cy="94072"/>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spTree>
    <p:extLst>
      <p:ext uri="{BB962C8B-B14F-4D97-AF65-F5344CB8AC3E}">
        <p14:creationId xmlns:p14="http://schemas.microsoft.com/office/powerpoint/2010/main" val="2506173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8DF2-9010-4F40-94D9-00A53370C7BE}"/>
              </a:ext>
            </a:extLst>
          </p:cNvPr>
          <p:cNvSpPr>
            <a:spLocks noGrp="1"/>
          </p:cNvSpPr>
          <p:nvPr>
            <p:ph type="title"/>
          </p:nvPr>
        </p:nvSpPr>
        <p:spPr>
          <a:xfrm>
            <a:off x="838200" y="401588"/>
            <a:ext cx="10515600" cy="1567889"/>
          </a:xfrm>
        </p:spPr>
        <p:txBody>
          <a:bodyPr/>
          <a:lstStyle/>
          <a:p>
            <a:r>
              <a:rPr lang="en-US"/>
              <a:t>Click to edit Master title style</a:t>
            </a:r>
            <a:endParaRPr lang="en-CA" dirty="0"/>
          </a:p>
        </p:txBody>
      </p:sp>
      <p:sp>
        <p:nvSpPr>
          <p:cNvPr id="4" name="Text Placeholder 3">
            <a:extLst>
              <a:ext uri="{FF2B5EF4-FFF2-40B4-BE49-F238E27FC236}">
                <a16:creationId xmlns:a16="http://schemas.microsoft.com/office/drawing/2014/main" id="{B32798E8-E3DF-4E7B-BE46-D0300AC598B4}"/>
              </a:ext>
            </a:extLst>
          </p:cNvPr>
          <p:cNvSpPr>
            <a:spLocks noGrp="1"/>
          </p:cNvSpPr>
          <p:nvPr>
            <p:ph type="body" sz="quarter" idx="10"/>
          </p:nvPr>
        </p:nvSpPr>
        <p:spPr>
          <a:xfrm>
            <a:off x="838201" y="2158075"/>
            <a:ext cx="4942114" cy="4494129"/>
          </a:xfrm>
        </p:spPr>
        <p:txBody>
          <a:bodyPr/>
          <a:lstStyle>
            <a:lvl1pPr>
              <a:lnSpc>
                <a:spcPct val="110000"/>
              </a:lnSpc>
              <a:spcAft>
                <a:spcPts val="600"/>
              </a:spcAft>
              <a:defRPr sz="3200">
                <a:solidFill>
                  <a:schemeClr val="accent6">
                    <a:lumMod val="75000"/>
                  </a:schemeClr>
                </a:solidFill>
              </a:defRPr>
            </a:lvl1pPr>
            <a:lvl2pPr>
              <a:lnSpc>
                <a:spcPct val="110000"/>
              </a:lnSpc>
              <a:spcAft>
                <a:spcPts val="600"/>
              </a:spcAft>
              <a:defRPr>
                <a:solidFill>
                  <a:schemeClr val="accent6">
                    <a:lumMod val="75000"/>
                  </a:schemeClr>
                </a:solidFill>
              </a:defRPr>
            </a:lvl2pPr>
            <a:lvl3pPr>
              <a:lnSpc>
                <a:spcPct val="110000"/>
              </a:lnSpc>
              <a:spcAft>
                <a:spcPts val="600"/>
              </a:spcAft>
              <a:defRPr>
                <a:solidFill>
                  <a:schemeClr val="accent6">
                    <a:lumMod val="75000"/>
                  </a:schemeClr>
                </a:solidFill>
              </a:defRPr>
            </a:lvl3pPr>
            <a:lvl4pPr>
              <a:lnSpc>
                <a:spcPct val="110000"/>
              </a:lnSpc>
              <a:spcAft>
                <a:spcPts val="600"/>
              </a:spcAft>
              <a:defRPr>
                <a:solidFill>
                  <a:schemeClr val="accent6">
                    <a:lumMod val="75000"/>
                  </a:schemeClr>
                </a:solidFill>
              </a:defRPr>
            </a:lvl4pPr>
            <a:lvl5pPr>
              <a:lnSpc>
                <a:spcPct val="110000"/>
              </a:lnSpc>
              <a:spcAft>
                <a:spcPts val="600"/>
              </a:spcAft>
              <a:defRPr>
                <a:solidFill>
                  <a:schemeClr val="accent6">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Content Placeholder 4">
            <a:extLst>
              <a:ext uri="{FF2B5EF4-FFF2-40B4-BE49-F238E27FC236}">
                <a16:creationId xmlns:a16="http://schemas.microsoft.com/office/drawing/2014/main" id="{A9915A7D-084E-4359-A328-241A3D571CA8}"/>
              </a:ext>
            </a:extLst>
          </p:cNvPr>
          <p:cNvSpPr>
            <a:spLocks noGrp="1"/>
          </p:cNvSpPr>
          <p:nvPr>
            <p:ph sz="quarter" idx="11"/>
          </p:nvPr>
        </p:nvSpPr>
        <p:spPr>
          <a:xfrm>
            <a:off x="6096001" y="2157621"/>
            <a:ext cx="5257799" cy="3949253"/>
          </a:xfrm>
        </p:spPr>
        <p:txBody>
          <a:bodyPr/>
          <a:lstStyle>
            <a:lvl1pPr>
              <a:lnSpc>
                <a:spcPct val="110000"/>
              </a:lnSpc>
              <a:spcAft>
                <a:spcPts val="600"/>
              </a:spcAft>
              <a:defRPr sz="3200">
                <a:solidFill>
                  <a:schemeClr val="accent6">
                    <a:lumMod val="75000"/>
                  </a:schemeClr>
                </a:solidFill>
              </a:defRPr>
            </a:lvl1pPr>
            <a:lvl2pPr>
              <a:lnSpc>
                <a:spcPct val="110000"/>
              </a:lnSpc>
              <a:spcAft>
                <a:spcPts val="600"/>
              </a:spcAft>
              <a:defRPr>
                <a:solidFill>
                  <a:schemeClr val="accent6">
                    <a:lumMod val="75000"/>
                  </a:schemeClr>
                </a:solidFill>
              </a:defRPr>
            </a:lvl2pPr>
            <a:lvl3pPr>
              <a:lnSpc>
                <a:spcPct val="110000"/>
              </a:lnSpc>
              <a:spcAft>
                <a:spcPts val="600"/>
              </a:spcAft>
              <a:defRPr>
                <a:solidFill>
                  <a:schemeClr val="accent6">
                    <a:lumMod val="75000"/>
                  </a:schemeClr>
                </a:solidFill>
              </a:defRPr>
            </a:lvl3pPr>
            <a:lvl4pPr>
              <a:lnSpc>
                <a:spcPct val="110000"/>
              </a:lnSpc>
              <a:spcAft>
                <a:spcPts val="600"/>
              </a:spcAft>
              <a:defRPr>
                <a:solidFill>
                  <a:schemeClr val="accent6">
                    <a:lumMod val="75000"/>
                  </a:schemeClr>
                </a:solidFill>
              </a:defRPr>
            </a:lvl4pPr>
            <a:lvl5pPr>
              <a:lnSpc>
                <a:spcPct val="110000"/>
              </a:lnSpc>
              <a:spcAft>
                <a:spcPts val="600"/>
              </a:spcAft>
              <a:defRPr>
                <a:solidFill>
                  <a:schemeClr val="accent6">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3" name="Shape 31">
            <a:extLst>
              <a:ext uri="{FF2B5EF4-FFF2-40B4-BE49-F238E27FC236}">
                <a16:creationId xmlns:a16="http://schemas.microsoft.com/office/drawing/2014/main" id="{C34391C4-A1F8-4B7E-97AF-35B5BC8F200F}"/>
              </a:ext>
            </a:extLst>
          </p:cNvPr>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4" name="Shape 32">
            <a:extLst>
              <a:ext uri="{FF2B5EF4-FFF2-40B4-BE49-F238E27FC236}">
                <a16:creationId xmlns:a16="http://schemas.microsoft.com/office/drawing/2014/main" id="{2C42FCCD-9E6E-4DB6-BF40-8D0AAC0154D7}"/>
              </a:ext>
            </a:extLst>
          </p:cNvPr>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5" name="Shape 34">
            <a:extLst>
              <a:ext uri="{FF2B5EF4-FFF2-40B4-BE49-F238E27FC236}">
                <a16:creationId xmlns:a16="http://schemas.microsoft.com/office/drawing/2014/main" id="{444B39C8-0F36-4F46-B481-63789C016B16}"/>
              </a:ext>
            </a:extLst>
          </p:cNvPr>
          <p:cNvSpPr/>
          <p:nvPr userDrawn="1"/>
        </p:nvSpPr>
        <p:spPr>
          <a:xfrm>
            <a:off x="0" y="6755102"/>
            <a:ext cx="9808412" cy="94072"/>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pic>
        <p:nvPicPr>
          <p:cNvPr id="8" name="Picture 7">
            <a:extLst>
              <a:ext uri="{FF2B5EF4-FFF2-40B4-BE49-F238E27FC236}">
                <a16:creationId xmlns:a16="http://schemas.microsoft.com/office/drawing/2014/main" id="{409A1AB0-D9F4-4A7F-BE91-80765DE393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6723" y="6220869"/>
            <a:ext cx="1672031" cy="420237"/>
          </a:xfrm>
          <a:prstGeom prst="rect">
            <a:avLst/>
          </a:prstGeom>
        </p:spPr>
      </p:pic>
    </p:spTree>
    <p:extLst>
      <p:ext uri="{BB962C8B-B14F-4D97-AF65-F5344CB8AC3E}">
        <p14:creationId xmlns:p14="http://schemas.microsoft.com/office/powerpoint/2010/main" val="29231632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lumns &amp; Image Slide">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E009FD1-DC86-4B17-9E03-F9610F7C6DBD}"/>
              </a:ext>
            </a:extLst>
          </p:cNvPr>
          <p:cNvSpPr>
            <a:spLocks noGrp="1"/>
          </p:cNvSpPr>
          <p:nvPr>
            <p:ph type="title"/>
          </p:nvPr>
        </p:nvSpPr>
        <p:spPr>
          <a:xfrm>
            <a:off x="838200" y="401588"/>
            <a:ext cx="6650082" cy="1567889"/>
          </a:xfrm>
        </p:spPr>
        <p:txBody>
          <a:bodyPr/>
          <a:lstStyle/>
          <a:p>
            <a:r>
              <a:rPr lang="en-US"/>
              <a:t>Click to edit Master title style</a:t>
            </a:r>
            <a:endParaRPr lang="en-CA" dirty="0"/>
          </a:p>
        </p:txBody>
      </p:sp>
      <p:sp>
        <p:nvSpPr>
          <p:cNvPr id="3" name="Text Placeholder 2">
            <a:extLst>
              <a:ext uri="{FF2B5EF4-FFF2-40B4-BE49-F238E27FC236}">
                <a16:creationId xmlns:a16="http://schemas.microsoft.com/office/drawing/2014/main" id="{0C9327DB-6F02-4C90-9452-BFF850BFC3B0}"/>
              </a:ext>
            </a:extLst>
          </p:cNvPr>
          <p:cNvSpPr>
            <a:spLocks noGrp="1"/>
          </p:cNvSpPr>
          <p:nvPr>
            <p:ph type="body" sz="quarter" idx="13" hasCustomPrompt="1"/>
          </p:nvPr>
        </p:nvSpPr>
        <p:spPr>
          <a:xfrm>
            <a:off x="838200" y="2127840"/>
            <a:ext cx="6631032" cy="522657"/>
          </a:xfrm>
        </p:spPr>
        <p:txBody>
          <a:bodyPr>
            <a:normAutofit/>
          </a:bodyPr>
          <a:lstStyle>
            <a:lvl1pPr marL="0" indent="0">
              <a:buNone/>
              <a:defRPr sz="2800">
                <a:solidFill>
                  <a:schemeClr val="accent1"/>
                </a:solidFill>
              </a:defRPr>
            </a:lvl1pPr>
          </a:lstStyle>
          <a:p>
            <a:pPr lvl="0"/>
            <a:r>
              <a:rPr lang="en-US" dirty="0"/>
              <a:t>Title from 32 pts</a:t>
            </a:r>
            <a:endParaRPr lang="en-CA" dirty="0"/>
          </a:p>
        </p:txBody>
      </p:sp>
      <p:sp>
        <p:nvSpPr>
          <p:cNvPr id="6" name="Picture Placeholder 5">
            <a:extLst>
              <a:ext uri="{FF2B5EF4-FFF2-40B4-BE49-F238E27FC236}">
                <a16:creationId xmlns:a16="http://schemas.microsoft.com/office/drawing/2014/main" id="{19084396-644D-44BB-BFEF-91D0D08FD15B}"/>
              </a:ext>
            </a:extLst>
          </p:cNvPr>
          <p:cNvSpPr>
            <a:spLocks noGrp="1"/>
          </p:cNvSpPr>
          <p:nvPr>
            <p:ph type="pic" sz="quarter" idx="14"/>
          </p:nvPr>
        </p:nvSpPr>
        <p:spPr>
          <a:xfrm>
            <a:off x="7688263" y="-13063"/>
            <a:ext cx="4503737" cy="6754813"/>
          </a:xfrm>
        </p:spPr>
        <p:txBody>
          <a:bodyPr/>
          <a:lstStyle/>
          <a:p>
            <a:r>
              <a:rPr lang="en-US"/>
              <a:t>Click icon to add picture</a:t>
            </a:r>
            <a:endParaRPr lang="en-CA"/>
          </a:p>
        </p:txBody>
      </p:sp>
      <p:sp>
        <p:nvSpPr>
          <p:cNvPr id="11" name="Text Placeholder 10">
            <a:extLst>
              <a:ext uri="{FF2B5EF4-FFF2-40B4-BE49-F238E27FC236}">
                <a16:creationId xmlns:a16="http://schemas.microsoft.com/office/drawing/2014/main" id="{950FECBB-08FC-4545-B841-A2B81E47208D}"/>
              </a:ext>
            </a:extLst>
          </p:cNvPr>
          <p:cNvSpPr>
            <a:spLocks noGrp="1"/>
          </p:cNvSpPr>
          <p:nvPr>
            <p:ph type="body" sz="quarter" idx="15"/>
          </p:nvPr>
        </p:nvSpPr>
        <p:spPr>
          <a:xfrm>
            <a:off x="838200" y="2766747"/>
            <a:ext cx="3195638" cy="3119585"/>
          </a:xfrm>
        </p:spPr>
        <p:txBody>
          <a:bodyPr/>
          <a:lstStyle>
            <a:lvl1pPr>
              <a:defRPr>
                <a:solidFill>
                  <a:schemeClr val="accent6">
                    <a:lumMod val="75000"/>
                  </a:schemeClr>
                </a:solidFill>
              </a:defRPr>
            </a:lvl1pPr>
            <a:lvl2pPr>
              <a:defRPr>
                <a:solidFill>
                  <a:schemeClr val="accent6">
                    <a:lumMod val="75000"/>
                  </a:schemeClr>
                </a:solidFill>
              </a:defRPr>
            </a:lvl2pPr>
            <a:lvl3pPr>
              <a:defRPr>
                <a:solidFill>
                  <a:schemeClr val="accent6">
                    <a:lumMod val="75000"/>
                  </a:schemeClr>
                </a:solidFill>
              </a:defRPr>
            </a:lvl3pPr>
            <a:lvl4pPr>
              <a:defRPr>
                <a:solidFill>
                  <a:schemeClr val="accent6">
                    <a:lumMod val="75000"/>
                  </a:schemeClr>
                </a:solidFill>
              </a:defRPr>
            </a:lvl4pPr>
            <a:lvl5pPr>
              <a:defRPr>
                <a:solidFill>
                  <a:schemeClr val="accent6">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2" name="Text Placeholder 10">
            <a:extLst>
              <a:ext uri="{FF2B5EF4-FFF2-40B4-BE49-F238E27FC236}">
                <a16:creationId xmlns:a16="http://schemas.microsoft.com/office/drawing/2014/main" id="{E39383C8-7E6C-457D-9B64-05A787EA1DC2}"/>
              </a:ext>
            </a:extLst>
          </p:cNvPr>
          <p:cNvSpPr>
            <a:spLocks noGrp="1"/>
          </p:cNvSpPr>
          <p:nvPr>
            <p:ph type="body" sz="quarter" idx="16"/>
          </p:nvPr>
        </p:nvSpPr>
        <p:spPr>
          <a:xfrm>
            <a:off x="4273594" y="2766747"/>
            <a:ext cx="3214688" cy="3119585"/>
          </a:xfrm>
        </p:spPr>
        <p:txBody>
          <a:bodyPr/>
          <a:lstStyle>
            <a:lvl1pPr>
              <a:defRPr>
                <a:solidFill>
                  <a:schemeClr val="accent6">
                    <a:lumMod val="75000"/>
                  </a:schemeClr>
                </a:solidFill>
              </a:defRPr>
            </a:lvl1pPr>
            <a:lvl2pPr>
              <a:defRPr>
                <a:solidFill>
                  <a:schemeClr val="accent6">
                    <a:lumMod val="75000"/>
                  </a:schemeClr>
                </a:solidFill>
              </a:defRPr>
            </a:lvl2pPr>
            <a:lvl3pPr>
              <a:defRPr>
                <a:solidFill>
                  <a:schemeClr val="accent6">
                    <a:lumMod val="75000"/>
                  </a:schemeClr>
                </a:solidFill>
              </a:defRPr>
            </a:lvl3pPr>
            <a:lvl4pPr>
              <a:defRPr>
                <a:solidFill>
                  <a:schemeClr val="accent6">
                    <a:lumMod val="75000"/>
                  </a:schemeClr>
                </a:solidFill>
              </a:defRPr>
            </a:lvl4pPr>
            <a:lvl5pPr>
              <a:defRPr>
                <a:solidFill>
                  <a:schemeClr val="accent6">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8" name="Shape 31">
            <a:extLst>
              <a:ext uri="{FF2B5EF4-FFF2-40B4-BE49-F238E27FC236}">
                <a16:creationId xmlns:a16="http://schemas.microsoft.com/office/drawing/2014/main" id="{6F5CE083-A4F9-4501-81C3-8B9F0E297464}"/>
              </a:ext>
            </a:extLst>
          </p:cNvPr>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9" name="Shape 32">
            <a:extLst>
              <a:ext uri="{FF2B5EF4-FFF2-40B4-BE49-F238E27FC236}">
                <a16:creationId xmlns:a16="http://schemas.microsoft.com/office/drawing/2014/main" id="{6638F6C2-2DCD-418D-B1A0-2454603AC842}"/>
              </a:ext>
            </a:extLst>
          </p:cNvPr>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21" name="Shape 34">
            <a:extLst>
              <a:ext uri="{FF2B5EF4-FFF2-40B4-BE49-F238E27FC236}">
                <a16:creationId xmlns:a16="http://schemas.microsoft.com/office/drawing/2014/main" id="{89E6C0C4-2AB3-4CF4-A21B-03E8DC463D43}"/>
              </a:ext>
            </a:extLst>
          </p:cNvPr>
          <p:cNvSpPr/>
          <p:nvPr userDrawn="1"/>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sp>
        <p:nvSpPr>
          <p:cNvPr id="23" name="Text Placeholder 2">
            <a:extLst>
              <a:ext uri="{FF2B5EF4-FFF2-40B4-BE49-F238E27FC236}">
                <a16:creationId xmlns:a16="http://schemas.microsoft.com/office/drawing/2014/main" id="{1F986ABD-6D0B-48F6-A6B9-05D2624C6346}"/>
              </a:ext>
            </a:extLst>
          </p:cNvPr>
          <p:cNvSpPr>
            <a:spLocks noGrp="1"/>
          </p:cNvSpPr>
          <p:nvPr>
            <p:ph type="body" sz="quarter" idx="17" hasCustomPrompt="1"/>
          </p:nvPr>
        </p:nvSpPr>
        <p:spPr>
          <a:xfrm>
            <a:off x="838200" y="6059388"/>
            <a:ext cx="6631032" cy="624214"/>
          </a:xfrm>
        </p:spPr>
        <p:txBody>
          <a:bodyPr>
            <a:normAutofit/>
          </a:bodyPr>
          <a:lstStyle>
            <a:lvl1pPr marL="0" indent="0">
              <a:buNone/>
              <a:defRPr sz="1800">
                <a:solidFill>
                  <a:schemeClr val="accent1"/>
                </a:solidFill>
              </a:defRPr>
            </a:lvl1pPr>
          </a:lstStyle>
          <a:p>
            <a:pPr lvl="0"/>
            <a:r>
              <a:rPr lang="en-US" dirty="0"/>
              <a:t>Highlight additional text in the Primary </a:t>
            </a:r>
            <a:r>
              <a:rPr lang="en-US" dirty="0" err="1"/>
              <a:t>colour</a:t>
            </a:r>
            <a:r>
              <a:rPr lang="en-US" dirty="0"/>
              <a:t> for extra visibility.</a:t>
            </a:r>
          </a:p>
        </p:txBody>
      </p:sp>
    </p:spTree>
    <p:extLst>
      <p:ext uri="{BB962C8B-B14F-4D97-AF65-F5344CB8AC3E}">
        <p14:creationId xmlns:p14="http://schemas.microsoft.com/office/powerpoint/2010/main" val="3653799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lumns &amp; Image Slide">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E009FD1-DC86-4B17-9E03-F9610F7C6DBD}"/>
              </a:ext>
            </a:extLst>
          </p:cNvPr>
          <p:cNvSpPr>
            <a:spLocks noGrp="1"/>
          </p:cNvSpPr>
          <p:nvPr>
            <p:ph type="title"/>
          </p:nvPr>
        </p:nvSpPr>
        <p:spPr>
          <a:xfrm>
            <a:off x="838200" y="401588"/>
            <a:ext cx="6650082" cy="1567889"/>
          </a:xfrm>
        </p:spPr>
        <p:txBody>
          <a:bodyPr/>
          <a:lstStyle/>
          <a:p>
            <a:r>
              <a:rPr lang="en-US"/>
              <a:t>Click to edit Master title style</a:t>
            </a:r>
            <a:endParaRPr lang="en-CA" dirty="0"/>
          </a:p>
        </p:txBody>
      </p:sp>
      <p:sp>
        <p:nvSpPr>
          <p:cNvPr id="3" name="Text Placeholder 2">
            <a:extLst>
              <a:ext uri="{FF2B5EF4-FFF2-40B4-BE49-F238E27FC236}">
                <a16:creationId xmlns:a16="http://schemas.microsoft.com/office/drawing/2014/main" id="{0C9327DB-6F02-4C90-9452-BFF850BFC3B0}"/>
              </a:ext>
            </a:extLst>
          </p:cNvPr>
          <p:cNvSpPr>
            <a:spLocks noGrp="1"/>
          </p:cNvSpPr>
          <p:nvPr>
            <p:ph type="body" sz="quarter" idx="13" hasCustomPrompt="1"/>
          </p:nvPr>
        </p:nvSpPr>
        <p:spPr>
          <a:xfrm>
            <a:off x="838200" y="2127840"/>
            <a:ext cx="6631032" cy="522657"/>
          </a:xfrm>
        </p:spPr>
        <p:txBody>
          <a:bodyPr>
            <a:normAutofit/>
          </a:bodyPr>
          <a:lstStyle>
            <a:lvl1pPr marL="0" indent="0">
              <a:buNone/>
              <a:defRPr sz="2800">
                <a:solidFill>
                  <a:schemeClr val="accent1"/>
                </a:solidFill>
              </a:defRPr>
            </a:lvl1pPr>
          </a:lstStyle>
          <a:p>
            <a:pPr lvl="0"/>
            <a:r>
              <a:rPr lang="en-US" dirty="0"/>
              <a:t>Title from 32 pts</a:t>
            </a:r>
            <a:endParaRPr lang="en-CA" dirty="0"/>
          </a:p>
        </p:txBody>
      </p:sp>
      <p:sp>
        <p:nvSpPr>
          <p:cNvPr id="6" name="Picture Placeholder 5">
            <a:extLst>
              <a:ext uri="{FF2B5EF4-FFF2-40B4-BE49-F238E27FC236}">
                <a16:creationId xmlns:a16="http://schemas.microsoft.com/office/drawing/2014/main" id="{19084396-644D-44BB-BFEF-91D0D08FD15B}"/>
              </a:ext>
            </a:extLst>
          </p:cNvPr>
          <p:cNvSpPr>
            <a:spLocks noGrp="1"/>
          </p:cNvSpPr>
          <p:nvPr>
            <p:ph type="pic" sz="quarter" idx="14"/>
          </p:nvPr>
        </p:nvSpPr>
        <p:spPr>
          <a:xfrm>
            <a:off x="7688263" y="-13063"/>
            <a:ext cx="4503737" cy="6754813"/>
          </a:xfrm>
        </p:spPr>
        <p:txBody>
          <a:bodyPr/>
          <a:lstStyle/>
          <a:p>
            <a:r>
              <a:rPr lang="en-US"/>
              <a:t>Click icon to add picture</a:t>
            </a:r>
            <a:endParaRPr lang="en-CA"/>
          </a:p>
        </p:txBody>
      </p:sp>
      <p:sp>
        <p:nvSpPr>
          <p:cNvPr id="11" name="Text Placeholder 10">
            <a:extLst>
              <a:ext uri="{FF2B5EF4-FFF2-40B4-BE49-F238E27FC236}">
                <a16:creationId xmlns:a16="http://schemas.microsoft.com/office/drawing/2014/main" id="{950FECBB-08FC-4545-B841-A2B81E47208D}"/>
              </a:ext>
            </a:extLst>
          </p:cNvPr>
          <p:cNvSpPr>
            <a:spLocks noGrp="1"/>
          </p:cNvSpPr>
          <p:nvPr>
            <p:ph type="body" sz="quarter" idx="15"/>
          </p:nvPr>
        </p:nvSpPr>
        <p:spPr>
          <a:xfrm>
            <a:off x="838200" y="2766747"/>
            <a:ext cx="3195638" cy="3119585"/>
          </a:xfrm>
        </p:spPr>
        <p:txBody>
          <a:bodyPr/>
          <a:lstStyle>
            <a:lvl1pPr>
              <a:defRPr>
                <a:solidFill>
                  <a:schemeClr val="accent6">
                    <a:lumMod val="75000"/>
                  </a:schemeClr>
                </a:solidFill>
              </a:defRPr>
            </a:lvl1pPr>
            <a:lvl2pPr>
              <a:defRPr>
                <a:solidFill>
                  <a:schemeClr val="accent6">
                    <a:lumMod val="75000"/>
                  </a:schemeClr>
                </a:solidFill>
              </a:defRPr>
            </a:lvl2pPr>
            <a:lvl3pPr>
              <a:defRPr>
                <a:solidFill>
                  <a:schemeClr val="accent6">
                    <a:lumMod val="75000"/>
                  </a:schemeClr>
                </a:solidFill>
              </a:defRPr>
            </a:lvl3pPr>
            <a:lvl4pPr>
              <a:defRPr>
                <a:solidFill>
                  <a:schemeClr val="accent6">
                    <a:lumMod val="75000"/>
                  </a:schemeClr>
                </a:solidFill>
              </a:defRPr>
            </a:lvl4pPr>
            <a:lvl5pPr>
              <a:defRPr>
                <a:solidFill>
                  <a:schemeClr val="accent6">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2" name="Text Placeholder 10">
            <a:extLst>
              <a:ext uri="{FF2B5EF4-FFF2-40B4-BE49-F238E27FC236}">
                <a16:creationId xmlns:a16="http://schemas.microsoft.com/office/drawing/2014/main" id="{E39383C8-7E6C-457D-9B64-05A787EA1DC2}"/>
              </a:ext>
            </a:extLst>
          </p:cNvPr>
          <p:cNvSpPr>
            <a:spLocks noGrp="1"/>
          </p:cNvSpPr>
          <p:nvPr>
            <p:ph type="body" sz="quarter" idx="16"/>
          </p:nvPr>
        </p:nvSpPr>
        <p:spPr>
          <a:xfrm>
            <a:off x="4273594" y="2766747"/>
            <a:ext cx="3214688" cy="3119585"/>
          </a:xfrm>
        </p:spPr>
        <p:txBody>
          <a:bodyPr/>
          <a:lstStyle>
            <a:lvl1pPr>
              <a:defRPr>
                <a:solidFill>
                  <a:schemeClr val="accent6">
                    <a:lumMod val="75000"/>
                  </a:schemeClr>
                </a:solidFill>
              </a:defRPr>
            </a:lvl1pPr>
            <a:lvl2pPr>
              <a:defRPr>
                <a:solidFill>
                  <a:schemeClr val="accent6">
                    <a:lumMod val="75000"/>
                  </a:schemeClr>
                </a:solidFill>
              </a:defRPr>
            </a:lvl2pPr>
            <a:lvl3pPr>
              <a:defRPr>
                <a:solidFill>
                  <a:schemeClr val="accent6">
                    <a:lumMod val="75000"/>
                  </a:schemeClr>
                </a:solidFill>
              </a:defRPr>
            </a:lvl3pPr>
            <a:lvl4pPr>
              <a:defRPr>
                <a:solidFill>
                  <a:schemeClr val="accent6">
                    <a:lumMod val="75000"/>
                  </a:schemeClr>
                </a:solidFill>
              </a:defRPr>
            </a:lvl4pPr>
            <a:lvl5pPr>
              <a:defRPr>
                <a:solidFill>
                  <a:schemeClr val="accent6">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8" name="Shape 31">
            <a:extLst>
              <a:ext uri="{FF2B5EF4-FFF2-40B4-BE49-F238E27FC236}">
                <a16:creationId xmlns:a16="http://schemas.microsoft.com/office/drawing/2014/main" id="{6F5CE083-A4F9-4501-81C3-8B9F0E297464}"/>
              </a:ext>
            </a:extLst>
          </p:cNvPr>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9" name="Shape 32">
            <a:extLst>
              <a:ext uri="{FF2B5EF4-FFF2-40B4-BE49-F238E27FC236}">
                <a16:creationId xmlns:a16="http://schemas.microsoft.com/office/drawing/2014/main" id="{6638F6C2-2DCD-418D-B1A0-2454603AC842}"/>
              </a:ext>
            </a:extLst>
          </p:cNvPr>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21" name="Shape 34">
            <a:extLst>
              <a:ext uri="{FF2B5EF4-FFF2-40B4-BE49-F238E27FC236}">
                <a16:creationId xmlns:a16="http://schemas.microsoft.com/office/drawing/2014/main" id="{89E6C0C4-2AB3-4CF4-A21B-03E8DC463D43}"/>
              </a:ext>
            </a:extLst>
          </p:cNvPr>
          <p:cNvSpPr/>
          <p:nvPr userDrawn="1"/>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sp>
        <p:nvSpPr>
          <p:cNvPr id="23" name="Text Placeholder 2">
            <a:extLst>
              <a:ext uri="{FF2B5EF4-FFF2-40B4-BE49-F238E27FC236}">
                <a16:creationId xmlns:a16="http://schemas.microsoft.com/office/drawing/2014/main" id="{1F986ABD-6D0B-48F6-A6B9-05D2624C6346}"/>
              </a:ext>
            </a:extLst>
          </p:cNvPr>
          <p:cNvSpPr>
            <a:spLocks noGrp="1"/>
          </p:cNvSpPr>
          <p:nvPr>
            <p:ph type="body" sz="quarter" idx="17" hasCustomPrompt="1"/>
          </p:nvPr>
        </p:nvSpPr>
        <p:spPr>
          <a:xfrm>
            <a:off x="838200" y="6059388"/>
            <a:ext cx="4739970" cy="624214"/>
          </a:xfrm>
        </p:spPr>
        <p:txBody>
          <a:bodyPr>
            <a:normAutofit/>
          </a:bodyPr>
          <a:lstStyle>
            <a:lvl1pPr marL="0" indent="0">
              <a:buNone/>
              <a:defRPr sz="1800">
                <a:solidFill>
                  <a:schemeClr val="accent1"/>
                </a:solidFill>
              </a:defRPr>
            </a:lvl1pPr>
          </a:lstStyle>
          <a:p>
            <a:pPr lvl="0"/>
            <a:r>
              <a:rPr lang="en-US" dirty="0"/>
              <a:t>Highlight additional text in the Primary </a:t>
            </a:r>
            <a:r>
              <a:rPr lang="en-US" dirty="0" err="1"/>
              <a:t>colour</a:t>
            </a:r>
            <a:r>
              <a:rPr lang="en-US" dirty="0"/>
              <a:t> for extra visibility.</a:t>
            </a:r>
          </a:p>
        </p:txBody>
      </p:sp>
      <p:pic>
        <p:nvPicPr>
          <p:cNvPr id="12" name="Picture 11">
            <a:extLst>
              <a:ext uri="{FF2B5EF4-FFF2-40B4-BE49-F238E27FC236}">
                <a16:creationId xmlns:a16="http://schemas.microsoft.com/office/drawing/2014/main" id="{65913588-089A-4710-8789-F9F193A6FD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7201" y="6246293"/>
            <a:ext cx="1672031" cy="420237"/>
          </a:xfrm>
          <a:prstGeom prst="rect">
            <a:avLst/>
          </a:prstGeom>
        </p:spPr>
      </p:pic>
    </p:spTree>
    <p:extLst>
      <p:ext uri="{BB962C8B-B14F-4D97-AF65-F5344CB8AC3E}">
        <p14:creationId xmlns:p14="http://schemas.microsoft.com/office/powerpoint/2010/main" val="653052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ig Impact">
    <p:spTree>
      <p:nvGrpSpPr>
        <p:cNvPr id="1" name="Shape 52"/>
        <p:cNvGrpSpPr/>
        <p:nvPr/>
      </p:nvGrpSpPr>
      <p:grpSpPr>
        <a:xfrm>
          <a:off x="0" y="0"/>
          <a:ext cx="0" cy="0"/>
          <a:chOff x="0" y="0"/>
          <a:chExt cx="0" cy="0"/>
        </a:xfrm>
      </p:grpSpPr>
      <p:sp>
        <p:nvSpPr>
          <p:cNvPr id="17" name="Title Placeholder 1">
            <a:extLst>
              <a:ext uri="{FF2B5EF4-FFF2-40B4-BE49-F238E27FC236}">
                <a16:creationId xmlns:a16="http://schemas.microsoft.com/office/drawing/2014/main" id="{05BBF075-7596-4E70-AAFB-7DCB7FD171DD}"/>
              </a:ext>
            </a:extLst>
          </p:cNvPr>
          <p:cNvSpPr>
            <a:spLocks noGrp="1"/>
          </p:cNvSpPr>
          <p:nvPr>
            <p:ph type="title" hasCustomPrompt="1"/>
          </p:nvPr>
        </p:nvSpPr>
        <p:spPr>
          <a:xfrm>
            <a:off x="792787" y="1345378"/>
            <a:ext cx="5174676" cy="1169222"/>
          </a:xfrm>
          <a:prstGeom prst="rect">
            <a:avLst/>
          </a:prstGeom>
        </p:spPr>
        <p:txBody>
          <a:bodyPr vert="horz" lIns="91440" tIns="45720" rIns="91440" bIns="45720" rtlCol="0" anchor="t">
            <a:noAutofit/>
          </a:bodyPr>
          <a:lstStyle>
            <a:lvl1pPr>
              <a:defRPr sz="8000">
                <a:solidFill>
                  <a:schemeClr val="accent1"/>
                </a:solidFill>
              </a:defRPr>
            </a:lvl1pPr>
          </a:lstStyle>
          <a:p>
            <a:r>
              <a:rPr lang="en-US" dirty="0"/>
              <a:t>Big Impact </a:t>
            </a:r>
          </a:p>
        </p:txBody>
      </p:sp>
      <p:sp>
        <p:nvSpPr>
          <p:cNvPr id="18" name="Text Placeholder 4">
            <a:extLst>
              <a:ext uri="{FF2B5EF4-FFF2-40B4-BE49-F238E27FC236}">
                <a16:creationId xmlns:a16="http://schemas.microsoft.com/office/drawing/2014/main" id="{B90A482B-65C0-450F-BE98-7A30A6C51E1E}"/>
              </a:ext>
            </a:extLst>
          </p:cNvPr>
          <p:cNvSpPr>
            <a:spLocks noGrp="1"/>
          </p:cNvSpPr>
          <p:nvPr>
            <p:ph type="body" sz="quarter" idx="10" hasCustomPrompt="1"/>
          </p:nvPr>
        </p:nvSpPr>
        <p:spPr>
          <a:xfrm>
            <a:off x="792163" y="2601914"/>
            <a:ext cx="5175250" cy="1023030"/>
          </a:xfrm>
        </p:spPr>
        <p:txBody>
          <a:bodyPr/>
          <a:lstStyle>
            <a:lvl1pPr marL="0" indent="0">
              <a:lnSpc>
                <a:spcPct val="110000"/>
              </a:lnSpc>
              <a:buNone/>
              <a:defRPr sz="4000" baseline="0">
                <a:solidFill>
                  <a:srgbClr val="4F4F4F"/>
                </a:solidFill>
              </a:defRPr>
            </a:lvl1pPr>
            <a:lvl2pPr>
              <a:defRPr sz="4000"/>
            </a:lvl2pPr>
            <a:lvl3pPr>
              <a:defRPr sz="4000"/>
            </a:lvl3pPr>
            <a:lvl4pPr>
              <a:defRPr sz="4000"/>
            </a:lvl4pPr>
            <a:lvl5pPr>
              <a:defRPr sz="4000"/>
            </a:lvl5pPr>
          </a:lstStyle>
          <a:p>
            <a:pPr lvl="0"/>
            <a:r>
              <a:rPr lang="en-US" dirty="0"/>
              <a:t>with the right image</a:t>
            </a:r>
            <a:endParaRPr lang="en-CA" dirty="0"/>
          </a:p>
        </p:txBody>
      </p:sp>
      <p:sp>
        <p:nvSpPr>
          <p:cNvPr id="20" name="Text Placeholder 19">
            <a:extLst>
              <a:ext uri="{FF2B5EF4-FFF2-40B4-BE49-F238E27FC236}">
                <a16:creationId xmlns:a16="http://schemas.microsoft.com/office/drawing/2014/main" id="{B13CFC9D-4597-424F-954A-765CF64C9BD8}"/>
              </a:ext>
            </a:extLst>
          </p:cNvPr>
          <p:cNvSpPr>
            <a:spLocks noGrp="1"/>
          </p:cNvSpPr>
          <p:nvPr>
            <p:ph type="body" sz="quarter" idx="11" hasCustomPrompt="1"/>
          </p:nvPr>
        </p:nvSpPr>
        <p:spPr>
          <a:xfrm>
            <a:off x="792163" y="3761532"/>
            <a:ext cx="5175250" cy="2835211"/>
          </a:xfrm>
        </p:spPr>
        <p:txBody>
          <a:bodyPr/>
          <a:lstStyle>
            <a:lvl1pPr marL="0" indent="0">
              <a:lnSpc>
                <a:spcPct val="110000"/>
              </a:lnSpc>
              <a:spcAft>
                <a:spcPts val="600"/>
              </a:spcAft>
              <a:buNone/>
              <a:defRPr>
                <a:solidFill>
                  <a:srgbClr val="4F4F4F"/>
                </a:solidFill>
              </a:defRPr>
            </a:lvl1pPr>
          </a:lstStyle>
          <a:p>
            <a:pPr lvl="0"/>
            <a:r>
              <a:rPr lang="en-CA" dirty="0"/>
              <a:t>A complex idea can be conveyed with the right image</a:t>
            </a:r>
          </a:p>
        </p:txBody>
      </p:sp>
      <p:sp>
        <p:nvSpPr>
          <p:cNvPr id="22" name="Picture Placeholder 21">
            <a:extLst>
              <a:ext uri="{FF2B5EF4-FFF2-40B4-BE49-F238E27FC236}">
                <a16:creationId xmlns:a16="http://schemas.microsoft.com/office/drawing/2014/main" id="{DA63E7FA-E1CB-4A0C-A7D7-F5525A1A86F3}"/>
              </a:ext>
            </a:extLst>
          </p:cNvPr>
          <p:cNvSpPr>
            <a:spLocks noGrp="1"/>
          </p:cNvSpPr>
          <p:nvPr>
            <p:ph type="pic" sz="quarter" idx="12"/>
          </p:nvPr>
        </p:nvSpPr>
        <p:spPr>
          <a:xfrm>
            <a:off x="6172200" y="-16329"/>
            <a:ext cx="6019800" cy="6754813"/>
          </a:xfrm>
        </p:spPr>
        <p:txBody>
          <a:bodyPr/>
          <a:lstStyle/>
          <a:p>
            <a:r>
              <a:rPr lang="en-US"/>
              <a:t>Click icon to add picture</a:t>
            </a:r>
            <a:endParaRPr lang="en-CA"/>
          </a:p>
        </p:txBody>
      </p:sp>
      <p:sp>
        <p:nvSpPr>
          <p:cNvPr id="11" name="Shape 31">
            <a:extLst>
              <a:ext uri="{FF2B5EF4-FFF2-40B4-BE49-F238E27FC236}">
                <a16:creationId xmlns:a16="http://schemas.microsoft.com/office/drawing/2014/main" id="{36EEF938-6601-4FD2-987F-478AE0A2C8A8}"/>
              </a:ext>
            </a:extLst>
          </p:cNvPr>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2" name="Shape 32">
            <a:extLst>
              <a:ext uri="{FF2B5EF4-FFF2-40B4-BE49-F238E27FC236}">
                <a16:creationId xmlns:a16="http://schemas.microsoft.com/office/drawing/2014/main" id="{713E2C1D-20E8-4F79-BFA4-C5C921820747}"/>
              </a:ext>
            </a:extLst>
          </p:cNvPr>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3" name="Shape 34">
            <a:extLst>
              <a:ext uri="{FF2B5EF4-FFF2-40B4-BE49-F238E27FC236}">
                <a16:creationId xmlns:a16="http://schemas.microsoft.com/office/drawing/2014/main" id="{6BA413BC-4D72-492B-A801-871AA53B446D}"/>
              </a:ext>
            </a:extLst>
          </p:cNvPr>
          <p:cNvSpPr/>
          <p:nvPr userDrawn="1"/>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spTree>
    <p:extLst>
      <p:ext uri="{BB962C8B-B14F-4D97-AF65-F5344CB8AC3E}">
        <p14:creationId xmlns:p14="http://schemas.microsoft.com/office/powerpoint/2010/main" val="2243755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g Impact">
    <p:spTree>
      <p:nvGrpSpPr>
        <p:cNvPr id="1" name="Shape 52"/>
        <p:cNvGrpSpPr/>
        <p:nvPr/>
      </p:nvGrpSpPr>
      <p:grpSpPr>
        <a:xfrm>
          <a:off x="0" y="0"/>
          <a:ext cx="0" cy="0"/>
          <a:chOff x="0" y="0"/>
          <a:chExt cx="0" cy="0"/>
        </a:xfrm>
      </p:grpSpPr>
      <p:sp>
        <p:nvSpPr>
          <p:cNvPr id="17" name="Title Placeholder 1">
            <a:extLst>
              <a:ext uri="{FF2B5EF4-FFF2-40B4-BE49-F238E27FC236}">
                <a16:creationId xmlns:a16="http://schemas.microsoft.com/office/drawing/2014/main" id="{05BBF075-7596-4E70-AAFB-7DCB7FD171DD}"/>
              </a:ext>
            </a:extLst>
          </p:cNvPr>
          <p:cNvSpPr>
            <a:spLocks noGrp="1"/>
          </p:cNvSpPr>
          <p:nvPr>
            <p:ph type="title" hasCustomPrompt="1"/>
          </p:nvPr>
        </p:nvSpPr>
        <p:spPr>
          <a:xfrm>
            <a:off x="792787" y="1345378"/>
            <a:ext cx="5174676" cy="1169222"/>
          </a:xfrm>
          <a:prstGeom prst="rect">
            <a:avLst/>
          </a:prstGeom>
        </p:spPr>
        <p:txBody>
          <a:bodyPr vert="horz" lIns="91440" tIns="45720" rIns="91440" bIns="45720" rtlCol="0" anchor="t">
            <a:noAutofit/>
          </a:bodyPr>
          <a:lstStyle>
            <a:lvl1pPr>
              <a:defRPr sz="8000">
                <a:solidFill>
                  <a:schemeClr val="accent1"/>
                </a:solidFill>
              </a:defRPr>
            </a:lvl1pPr>
          </a:lstStyle>
          <a:p>
            <a:r>
              <a:rPr lang="en-US" dirty="0"/>
              <a:t>Big Impact </a:t>
            </a:r>
          </a:p>
        </p:txBody>
      </p:sp>
      <p:sp>
        <p:nvSpPr>
          <p:cNvPr id="18" name="Text Placeholder 4">
            <a:extLst>
              <a:ext uri="{FF2B5EF4-FFF2-40B4-BE49-F238E27FC236}">
                <a16:creationId xmlns:a16="http://schemas.microsoft.com/office/drawing/2014/main" id="{B90A482B-65C0-450F-BE98-7A30A6C51E1E}"/>
              </a:ext>
            </a:extLst>
          </p:cNvPr>
          <p:cNvSpPr>
            <a:spLocks noGrp="1"/>
          </p:cNvSpPr>
          <p:nvPr>
            <p:ph type="body" sz="quarter" idx="10" hasCustomPrompt="1"/>
          </p:nvPr>
        </p:nvSpPr>
        <p:spPr>
          <a:xfrm>
            <a:off x="792163" y="2601914"/>
            <a:ext cx="5175250" cy="1023030"/>
          </a:xfrm>
        </p:spPr>
        <p:txBody>
          <a:bodyPr/>
          <a:lstStyle>
            <a:lvl1pPr marL="0" indent="0">
              <a:lnSpc>
                <a:spcPct val="110000"/>
              </a:lnSpc>
              <a:buNone/>
              <a:defRPr sz="4000" baseline="0">
                <a:solidFill>
                  <a:srgbClr val="4F4F4F"/>
                </a:solidFill>
              </a:defRPr>
            </a:lvl1pPr>
            <a:lvl2pPr>
              <a:defRPr sz="4000"/>
            </a:lvl2pPr>
            <a:lvl3pPr>
              <a:defRPr sz="4000"/>
            </a:lvl3pPr>
            <a:lvl4pPr>
              <a:defRPr sz="4000"/>
            </a:lvl4pPr>
            <a:lvl5pPr>
              <a:defRPr sz="4000"/>
            </a:lvl5pPr>
          </a:lstStyle>
          <a:p>
            <a:pPr lvl="0"/>
            <a:r>
              <a:rPr lang="en-US" dirty="0"/>
              <a:t>with the right image</a:t>
            </a:r>
            <a:endParaRPr lang="en-CA" dirty="0"/>
          </a:p>
        </p:txBody>
      </p:sp>
      <p:sp>
        <p:nvSpPr>
          <p:cNvPr id="20" name="Text Placeholder 19">
            <a:extLst>
              <a:ext uri="{FF2B5EF4-FFF2-40B4-BE49-F238E27FC236}">
                <a16:creationId xmlns:a16="http://schemas.microsoft.com/office/drawing/2014/main" id="{B13CFC9D-4597-424F-954A-765CF64C9BD8}"/>
              </a:ext>
            </a:extLst>
          </p:cNvPr>
          <p:cNvSpPr>
            <a:spLocks noGrp="1"/>
          </p:cNvSpPr>
          <p:nvPr>
            <p:ph type="body" sz="quarter" idx="11" hasCustomPrompt="1"/>
          </p:nvPr>
        </p:nvSpPr>
        <p:spPr>
          <a:xfrm>
            <a:off x="792163" y="3761533"/>
            <a:ext cx="5077695" cy="2225794"/>
          </a:xfrm>
        </p:spPr>
        <p:txBody>
          <a:bodyPr/>
          <a:lstStyle>
            <a:lvl1pPr marL="0" indent="0">
              <a:lnSpc>
                <a:spcPct val="110000"/>
              </a:lnSpc>
              <a:spcAft>
                <a:spcPts val="600"/>
              </a:spcAft>
              <a:buNone/>
              <a:defRPr>
                <a:solidFill>
                  <a:srgbClr val="4F4F4F"/>
                </a:solidFill>
              </a:defRPr>
            </a:lvl1pPr>
          </a:lstStyle>
          <a:p>
            <a:pPr lvl="0"/>
            <a:r>
              <a:rPr lang="en-CA" dirty="0"/>
              <a:t>A complex idea can be conveyed with the right image</a:t>
            </a:r>
          </a:p>
        </p:txBody>
      </p:sp>
      <p:sp>
        <p:nvSpPr>
          <p:cNvPr id="22" name="Picture Placeholder 21">
            <a:extLst>
              <a:ext uri="{FF2B5EF4-FFF2-40B4-BE49-F238E27FC236}">
                <a16:creationId xmlns:a16="http://schemas.microsoft.com/office/drawing/2014/main" id="{DA63E7FA-E1CB-4A0C-A7D7-F5525A1A86F3}"/>
              </a:ext>
            </a:extLst>
          </p:cNvPr>
          <p:cNvSpPr>
            <a:spLocks noGrp="1"/>
          </p:cNvSpPr>
          <p:nvPr>
            <p:ph type="pic" sz="quarter" idx="12"/>
          </p:nvPr>
        </p:nvSpPr>
        <p:spPr>
          <a:xfrm>
            <a:off x="6172200" y="-16329"/>
            <a:ext cx="6019800" cy="6754813"/>
          </a:xfrm>
        </p:spPr>
        <p:txBody>
          <a:bodyPr/>
          <a:lstStyle/>
          <a:p>
            <a:r>
              <a:rPr lang="en-US"/>
              <a:t>Click icon to add picture</a:t>
            </a:r>
            <a:endParaRPr lang="en-CA"/>
          </a:p>
        </p:txBody>
      </p:sp>
      <p:sp>
        <p:nvSpPr>
          <p:cNvPr id="11" name="Shape 31">
            <a:extLst>
              <a:ext uri="{FF2B5EF4-FFF2-40B4-BE49-F238E27FC236}">
                <a16:creationId xmlns:a16="http://schemas.microsoft.com/office/drawing/2014/main" id="{36EEF938-6601-4FD2-987F-478AE0A2C8A8}"/>
              </a:ext>
            </a:extLst>
          </p:cNvPr>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2" name="Shape 32">
            <a:extLst>
              <a:ext uri="{FF2B5EF4-FFF2-40B4-BE49-F238E27FC236}">
                <a16:creationId xmlns:a16="http://schemas.microsoft.com/office/drawing/2014/main" id="{713E2C1D-20E8-4F79-BFA4-C5C921820747}"/>
              </a:ext>
            </a:extLst>
          </p:cNvPr>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3" name="Shape 34">
            <a:extLst>
              <a:ext uri="{FF2B5EF4-FFF2-40B4-BE49-F238E27FC236}">
                <a16:creationId xmlns:a16="http://schemas.microsoft.com/office/drawing/2014/main" id="{6BA413BC-4D72-492B-A801-871AA53B446D}"/>
              </a:ext>
            </a:extLst>
          </p:cNvPr>
          <p:cNvSpPr/>
          <p:nvPr userDrawn="1"/>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pic>
        <p:nvPicPr>
          <p:cNvPr id="9" name="Picture 8">
            <a:extLst>
              <a:ext uri="{FF2B5EF4-FFF2-40B4-BE49-F238E27FC236}">
                <a16:creationId xmlns:a16="http://schemas.microsoft.com/office/drawing/2014/main" id="{BB148AD6-E46E-488F-818A-DE0F6A44E6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95382" y="6193123"/>
            <a:ext cx="1672031" cy="420237"/>
          </a:xfrm>
          <a:prstGeom prst="rect">
            <a:avLst/>
          </a:prstGeom>
        </p:spPr>
      </p:pic>
    </p:spTree>
    <p:extLst>
      <p:ext uri="{BB962C8B-B14F-4D97-AF65-F5344CB8AC3E}">
        <p14:creationId xmlns:p14="http://schemas.microsoft.com/office/powerpoint/2010/main" val="37619775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g Impact, Dark">
    <p:spTree>
      <p:nvGrpSpPr>
        <p:cNvPr id="1" name="Shape 52"/>
        <p:cNvGrpSpPr/>
        <p:nvPr/>
      </p:nvGrpSpPr>
      <p:grpSpPr>
        <a:xfrm>
          <a:off x="0" y="0"/>
          <a:ext cx="0" cy="0"/>
          <a:chOff x="0" y="0"/>
          <a:chExt cx="0" cy="0"/>
        </a:xfrm>
      </p:grpSpPr>
      <p:sp>
        <p:nvSpPr>
          <p:cNvPr id="2" name="Rectangle 1">
            <a:extLst>
              <a:ext uri="{FF2B5EF4-FFF2-40B4-BE49-F238E27FC236}">
                <a16:creationId xmlns:a16="http://schemas.microsoft.com/office/drawing/2014/main" id="{FBFEE41A-89B3-4BFC-B9CD-BE8C0AA6D32D}"/>
              </a:ext>
            </a:extLst>
          </p:cNvPr>
          <p:cNvSpPr/>
          <p:nvPr userDrawn="1"/>
        </p:nvSpPr>
        <p:spPr>
          <a:xfrm>
            <a:off x="0" y="0"/>
            <a:ext cx="6157965" cy="67551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Shape 31">
            <a:extLst>
              <a:ext uri="{FF2B5EF4-FFF2-40B4-BE49-F238E27FC236}">
                <a16:creationId xmlns:a16="http://schemas.microsoft.com/office/drawing/2014/main" id="{9A2934D7-B064-4B39-B65A-81724417266C}"/>
              </a:ext>
            </a:extLst>
          </p:cNvPr>
          <p:cNvSpPr/>
          <p:nvPr userDrawn="1"/>
        </p:nvSpPr>
        <p:spPr>
          <a:xfrm>
            <a:off x="0" y="6755101"/>
            <a:ext cx="121919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3" name="Title Placeholder 1"/>
          <p:cNvSpPr>
            <a:spLocks noGrp="1"/>
          </p:cNvSpPr>
          <p:nvPr>
            <p:ph type="title" hasCustomPrompt="1"/>
          </p:nvPr>
        </p:nvSpPr>
        <p:spPr>
          <a:xfrm>
            <a:off x="792787" y="1345378"/>
            <a:ext cx="5174676" cy="1169222"/>
          </a:xfrm>
          <a:prstGeom prst="rect">
            <a:avLst/>
          </a:prstGeom>
        </p:spPr>
        <p:txBody>
          <a:bodyPr vert="horz" lIns="91440" tIns="45720" rIns="91440" bIns="45720" rtlCol="0" anchor="t">
            <a:noAutofit/>
          </a:bodyPr>
          <a:lstStyle>
            <a:lvl1pPr>
              <a:defRPr sz="8000">
                <a:solidFill>
                  <a:schemeClr val="bg1"/>
                </a:solidFill>
              </a:defRPr>
            </a:lvl1pPr>
          </a:lstStyle>
          <a:p>
            <a:r>
              <a:rPr lang="en-US" dirty="0"/>
              <a:t>Big Impact </a:t>
            </a:r>
          </a:p>
        </p:txBody>
      </p:sp>
      <p:sp>
        <p:nvSpPr>
          <p:cNvPr id="5" name="Text Placeholder 4">
            <a:extLst>
              <a:ext uri="{FF2B5EF4-FFF2-40B4-BE49-F238E27FC236}">
                <a16:creationId xmlns:a16="http://schemas.microsoft.com/office/drawing/2014/main" id="{19E00B9C-B670-4004-B852-875B40D5B6B8}"/>
              </a:ext>
            </a:extLst>
          </p:cNvPr>
          <p:cNvSpPr>
            <a:spLocks noGrp="1"/>
          </p:cNvSpPr>
          <p:nvPr>
            <p:ph type="body" sz="quarter" idx="10" hasCustomPrompt="1"/>
          </p:nvPr>
        </p:nvSpPr>
        <p:spPr>
          <a:xfrm>
            <a:off x="792163" y="2601913"/>
            <a:ext cx="5175250" cy="1169987"/>
          </a:xfrm>
        </p:spPr>
        <p:txBody>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US" dirty="0"/>
              <a:t>with the right image</a:t>
            </a:r>
            <a:endParaRPr lang="en-CA" dirty="0"/>
          </a:p>
        </p:txBody>
      </p:sp>
      <p:sp>
        <p:nvSpPr>
          <p:cNvPr id="12" name="Text Placeholder 11">
            <a:extLst>
              <a:ext uri="{FF2B5EF4-FFF2-40B4-BE49-F238E27FC236}">
                <a16:creationId xmlns:a16="http://schemas.microsoft.com/office/drawing/2014/main" id="{FDAFEB60-C30B-437C-B2E9-995C9D4B723D}"/>
              </a:ext>
            </a:extLst>
          </p:cNvPr>
          <p:cNvSpPr>
            <a:spLocks noGrp="1"/>
          </p:cNvSpPr>
          <p:nvPr>
            <p:ph type="body" sz="quarter" idx="11" hasCustomPrompt="1"/>
          </p:nvPr>
        </p:nvSpPr>
        <p:spPr>
          <a:xfrm>
            <a:off x="792163" y="3886200"/>
            <a:ext cx="5175250" cy="2257425"/>
          </a:xfrm>
        </p:spPr>
        <p:txBody>
          <a:bodyPr/>
          <a:lstStyle>
            <a:lvl1pPr marL="0" indent="0">
              <a:spcAft>
                <a:spcPts val="600"/>
              </a:spcAft>
              <a:buNone/>
              <a:defRPr>
                <a:solidFill>
                  <a:schemeClr val="bg1"/>
                </a:solidFill>
              </a:defRPr>
            </a:lvl1pPr>
          </a:lstStyle>
          <a:p>
            <a:pPr>
              <a:lnSpc>
                <a:spcPct val="110000"/>
              </a:lnSpc>
            </a:pPr>
            <a:r>
              <a:rPr lang="en-US" sz="2400" dirty="0">
                <a:solidFill>
                  <a:schemeClr val="bg1"/>
                </a:solidFill>
              </a:rPr>
              <a:t>A complex idea can be conveyed with the right image</a:t>
            </a:r>
          </a:p>
        </p:txBody>
      </p:sp>
      <p:sp>
        <p:nvSpPr>
          <p:cNvPr id="17" name="Picture Placeholder 21">
            <a:extLst>
              <a:ext uri="{FF2B5EF4-FFF2-40B4-BE49-F238E27FC236}">
                <a16:creationId xmlns:a16="http://schemas.microsoft.com/office/drawing/2014/main" id="{5AC6C6FB-5FBA-4714-B81F-22BBDCCBB992}"/>
              </a:ext>
            </a:extLst>
          </p:cNvPr>
          <p:cNvSpPr>
            <a:spLocks noGrp="1"/>
          </p:cNvSpPr>
          <p:nvPr>
            <p:ph type="pic" sz="quarter" idx="12"/>
          </p:nvPr>
        </p:nvSpPr>
        <p:spPr>
          <a:xfrm>
            <a:off x="6172200" y="0"/>
            <a:ext cx="6019800" cy="6754813"/>
          </a:xfrm>
        </p:spPr>
        <p:txBody>
          <a:bodyPr/>
          <a:lstStyle/>
          <a:p>
            <a:r>
              <a:rPr lang="en-US"/>
              <a:t>Click icon to add picture</a:t>
            </a:r>
            <a:endParaRPr lang="en-CA"/>
          </a:p>
        </p:txBody>
      </p:sp>
    </p:spTree>
    <p:extLst>
      <p:ext uri="{BB962C8B-B14F-4D97-AF65-F5344CB8AC3E}">
        <p14:creationId xmlns:p14="http://schemas.microsoft.com/office/powerpoint/2010/main" val="312976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r.Willms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DB9D466-5DC1-4726-8AF9-1400718D2006}"/>
              </a:ext>
            </a:extLst>
          </p:cNvPr>
          <p:cNvSpPr txBox="1">
            <a:spLocks/>
          </p:cNvSpPr>
          <p:nvPr userDrawn="1"/>
        </p:nvSpPr>
        <p:spPr>
          <a:xfrm>
            <a:off x="871759" y="1124532"/>
            <a:ext cx="10582314" cy="685986"/>
          </a:xfrm>
          <a:prstGeom prst="rect">
            <a:avLst/>
          </a:prstGeom>
        </p:spPr>
        <p:txBody>
          <a:bodyPr vert="horz" lIns="91440" tIns="45720" rIns="91440" bIns="4572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en" sz="2400" kern="1200" smtClean="0">
                <a:solidFill>
                  <a:schemeClr val="accent6"/>
                </a:solidFill>
                <a:latin typeface="+mj-lt"/>
                <a:ea typeface="+mj-ea"/>
                <a:cs typeface="+mj-cs"/>
              </a:defRPr>
            </a:lvl1pPr>
          </a:lstStyle>
          <a:p>
            <a:r>
              <a:rPr lang="en-US" sz="4000" dirty="0">
                <a:solidFill>
                  <a:schemeClr val="accent6">
                    <a:lumMod val="75000"/>
                  </a:schemeClr>
                </a:solidFill>
              </a:rPr>
              <a:t>Co-Founder and President</a:t>
            </a:r>
            <a:br>
              <a:rPr lang="en-US" sz="3600" dirty="0">
                <a:latin typeface="+mn-lt"/>
              </a:rPr>
            </a:br>
            <a:endParaRPr lang="en-US" sz="3600" dirty="0">
              <a:solidFill>
                <a:schemeClr val="accent2"/>
              </a:solidFill>
            </a:endParaRPr>
          </a:p>
        </p:txBody>
      </p:sp>
      <p:sp>
        <p:nvSpPr>
          <p:cNvPr id="21" name="Title 1">
            <a:extLst>
              <a:ext uri="{FF2B5EF4-FFF2-40B4-BE49-F238E27FC236}">
                <a16:creationId xmlns:a16="http://schemas.microsoft.com/office/drawing/2014/main" id="{84E8697A-8ABF-405B-A36F-7592A34384B0}"/>
              </a:ext>
            </a:extLst>
          </p:cNvPr>
          <p:cNvSpPr txBox="1">
            <a:spLocks/>
          </p:cNvSpPr>
          <p:nvPr userDrawn="1"/>
        </p:nvSpPr>
        <p:spPr>
          <a:xfrm>
            <a:off x="871759" y="436163"/>
            <a:ext cx="10582314" cy="685986"/>
          </a:xfrm>
          <a:prstGeom prst="rect">
            <a:avLst/>
          </a:prstGeom>
        </p:spPr>
        <p:txBody>
          <a:bodyPr vert="horz" lIns="91440" tIns="45720" rIns="91440" bIns="4572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en" sz="2400" kern="1200" smtClean="0">
                <a:solidFill>
                  <a:schemeClr val="accent6"/>
                </a:solidFill>
                <a:latin typeface="+mj-lt"/>
                <a:ea typeface="+mj-ea"/>
                <a:cs typeface="+mj-cs"/>
              </a:defRPr>
            </a:lvl1pPr>
          </a:lstStyle>
          <a:p>
            <a:r>
              <a:rPr lang="en-US" sz="4800" dirty="0">
                <a:solidFill>
                  <a:schemeClr val="accent1"/>
                </a:solidFill>
              </a:rPr>
              <a:t>Dr. J. Douglas </a:t>
            </a:r>
            <a:r>
              <a:rPr lang="en-US" sz="4800" dirty="0" err="1">
                <a:solidFill>
                  <a:schemeClr val="accent1"/>
                </a:solidFill>
              </a:rPr>
              <a:t>Willms</a:t>
            </a:r>
            <a:r>
              <a:rPr lang="en-US" sz="4800" dirty="0">
                <a:solidFill>
                  <a:schemeClr val="accent1"/>
                </a:solidFill>
              </a:rPr>
              <a:t> </a:t>
            </a:r>
          </a:p>
        </p:txBody>
      </p:sp>
      <p:sp>
        <p:nvSpPr>
          <p:cNvPr id="32" name="TextBox 31">
            <a:extLst>
              <a:ext uri="{FF2B5EF4-FFF2-40B4-BE49-F238E27FC236}">
                <a16:creationId xmlns:a16="http://schemas.microsoft.com/office/drawing/2014/main" id="{AFCDB752-6A43-460F-AC29-28B7F4B05A8B}"/>
              </a:ext>
            </a:extLst>
          </p:cNvPr>
          <p:cNvSpPr txBox="1"/>
          <p:nvPr userDrawn="1"/>
        </p:nvSpPr>
        <p:spPr>
          <a:xfrm>
            <a:off x="3530896" y="2285999"/>
            <a:ext cx="3425921" cy="3991990"/>
          </a:xfrm>
          <a:prstGeom prst="rect">
            <a:avLst/>
          </a:prstGeom>
          <a:noFill/>
        </p:spPr>
        <p:txBody>
          <a:bodyPr wrap="square" rtlCol="0">
            <a:spAutoFit/>
          </a:bodyPr>
          <a:lstStyle/>
          <a:p>
            <a:pPr marL="0" indent="0">
              <a:lnSpc>
                <a:spcPct val="110000"/>
              </a:lnSpc>
              <a:spcAft>
                <a:spcPts val="600"/>
              </a:spcAft>
              <a:buFont typeface="Arial" panose="020B0604020202020204" pitchFamily="34" charset="0"/>
              <a:buNone/>
            </a:pPr>
            <a:r>
              <a:rPr lang="en-US" sz="1800" baseline="0" dirty="0">
                <a:solidFill>
                  <a:srgbClr val="474747"/>
                </a:solidFill>
                <a:latin typeface="+mn-lt"/>
              </a:rPr>
              <a:t>Member of the US National Academy of Education</a:t>
            </a:r>
          </a:p>
          <a:p>
            <a:pPr marL="0" indent="0">
              <a:lnSpc>
                <a:spcPct val="110000"/>
              </a:lnSpc>
              <a:spcAft>
                <a:spcPts val="600"/>
              </a:spcAft>
              <a:buFont typeface="Arial" panose="020B0604020202020204" pitchFamily="34" charset="0"/>
              <a:buNone/>
            </a:pPr>
            <a:endParaRPr lang="en-US" sz="1400" baseline="0" dirty="0">
              <a:solidFill>
                <a:srgbClr val="474747"/>
              </a:solidFill>
              <a:latin typeface="+mn-lt"/>
            </a:endParaRPr>
          </a:p>
          <a:p>
            <a:pPr marL="0" indent="0">
              <a:lnSpc>
                <a:spcPct val="110000"/>
              </a:lnSpc>
              <a:spcAft>
                <a:spcPts val="600"/>
              </a:spcAft>
              <a:buFont typeface="Arial" panose="020B0604020202020204" pitchFamily="34" charset="0"/>
              <a:buNone/>
            </a:pPr>
            <a:r>
              <a:rPr lang="en-CA" sz="1800" kern="1200" baseline="0" dirty="0">
                <a:solidFill>
                  <a:srgbClr val="474747"/>
                </a:solidFill>
                <a:latin typeface="+mn-lt"/>
                <a:ea typeface="+mn-ea"/>
                <a:cs typeface="+mn-cs"/>
              </a:rPr>
              <a:t>Past-President of the International Academy of Education</a:t>
            </a:r>
          </a:p>
          <a:p>
            <a:pPr marL="0" indent="0">
              <a:lnSpc>
                <a:spcPct val="110000"/>
              </a:lnSpc>
              <a:spcAft>
                <a:spcPts val="600"/>
              </a:spcAft>
              <a:buFont typeface="Arial" panose="020B0604020202020204" pitchFamily="34" charset="0"/>
              <a:buNone/>
            </a:pPr>
            <a:endParaRPr lang="en-US" sz="1400" baseline="0" dirty="0">
              <a:solidFill>
                <a:srgbClr val="474747"/>
              </a:solidFill>
              <a:latin typeface="+mn-lt"/>
            </a:endParaRPr>
          </a:p>
          <a:p>
            <a:pPr marL="0" indent="0">
              <a:lnSpc>
                <a:spcPct val="110000"/>
              </a:lnSpc>
              <a:spcAft>
                <a:spcPts val="600"/>
              </a:spcAft>
              <a:buFont typeface="Arial" panose="020B0604020202020204" pitchFamily="34" charset="0"/>
              <a:buNone/>
            </a:pPr>
            <a:r>
              <a:rPr lang="en-CA" sz="1800" baseline="0" dirty="0">
                <a:solidFill>
                  <a:srgbClr val="474747"/>
                </a:solidFill>
                <a:latin typeface="+mn-lt"/>
              </a:rPr>
              <a:t>Fellow of the Royal Society of Canada</a:t>
            </a:r>
          </a:p>
          <a:p>
            <a:pPr marL="0" indent="0">
              <a:lnSpc>
                <a:spcPct val="110000"/>
              </a:lnSpc>
              <a:spcAft>
                <a:spcPts val="600"/>
              </a:spcAft>
              <a:buFont typeface="Arial" panose="020B0604020202020204" pitchFamily="34" charset="0"/>
              <a:buNone/>
            </a:pPr>
            <a:endParaRPr lang="en-CA" sz="1400" baseline="0" dirty="0">
              <a:solidFill>
                <a:srgbClr val="474747"/>
              </a:solidFill>
              <a:latin typeface="+mn-lt"/>
            </a:endParaRPr>
          </a:p>
          <a:p>
            <a:pPr marL="0" indent="0">
              <a:lnSpc>
                <a:spcPct val="110000"/>
              </a:lnSpc>
              <a:spcAft>
                <a:spcPts val="600"/>
              </a:spcAft>
              <a:buFont typeface="Arial" panose="020B0604020202020204" pitchFamily="34" charset="0"/>
              <a:buNone/>
            </a:pPr>
            <a:r>
              <a:rPr lang="en-US" sz="1800" kern="1200" baseline="0" dirty="0">
                <a:solidFill>
                  <a:srgbClr val="474747"/>
                </a:solidFill>
                <a:latin typeface="+mn-lt"/>
                <a:ea typeface="+mn-ea"/>
                <a:cs typeface="+mn-cs"/>
              </a:rPr>
              <a:t>Data Expert: Extensive Experience working with Education Ministries, Boards, and Schools</a:t>
            </a:r>
            <a:endParaRPr lang="en-US" sz="1800" baseline="0" dirty="0">
              <a:solidFill>
                <a:srgbClr val="474747"/>
              </a:solidFill>
              <a:latin typeface="+mn-lt"/>
            </a:endParaRPr>
          </a:p>
        </p:txBody>
      </p:sp>
      <p:sp>
        <p:nvSpPr>
          <p:cNvPr id="33" name="TextBox 32">
            <a:extLst>
              <a:ext uri="{FF2B5EF4-FFF2-40B4-BE49-F238E27FC236}">
                <a16:creationId xmlns:a16="http://schemas.microsoft.com/office/drawing/2014/main" id="{03DBE3C5-F20B-4A00-9992-2E6695D65533}"/>
              </a:ext>
            </a:extLst>
          </p:cNvPr>
          <p:cNvSpPr txBox="1"/>
          <p:nvPr userDrawn="1"/>
        </p:nvSpPr>
        <p:spPr>
          <a:xfrm>
            <a:off x="7468200" y="2285999"/>
            <a:ext cx="3522455" cy="4287456"/>
          </a:xfrm>
          <a:prstGeom prst="rect">
            <a:avLst/>
          </a:prstGeom>
          <a:noFill/>
        </p:spPr>
        <p:txBody>
          <a:bodyPr wrap="square" rtlCol="0">
            <a:spAutoFit/>
          </a:bodyPr>
          <a:lstStyle/>
          <a:p>
            <a:pPr marL="0" lvl="0" indent="0">
              <a:lnSpc>
                <a:spcPct val="110000"/>
              </a:lnSpc>
              <a:spcAft>
                <a:spcPts val="600"/>
              </a:spcAft>
              <a:buFont typeface="Arial" panose="020B0604020202020204" pitchFamily="34" charset="0"/>
              <a:buNone/>
            </a:pPr>
            <a:r>
              <a:rPr lang="en-CA" dirty="0">
                <a:solidFill>
                  <a:schemeClr val="accent6">
                    <a:lumMod val="75000"/>
                  </a:schemeClr>
                </a:solidFill>
              </a:rPr>
              <a:t>Professor of Education at the University of New Brunswick, where for eight years he held the Canadian Institute for Advanced Research Chair in Human Development</a:t>
            </a:r>
          </a:p>
          <a:p>
            <a:pPr marL="0" lvl="0" indent="0">
              <a:lnSpc>
                <a:spcPct val="110000"/>
              </a:lnSpc>
              <a:spcAft>
                <a:spcPts val="600"/>
              </a:spcAft>
              <a:buFont typeface="Arial" panose="020B0604020202020204" pitchFamily="34" charset="0"/>
              <a:buNone/>
            </a:pPr>
            <a:endParaRPr lang="en-CA" sz="1400" dirty="0">
              <a:solidFill>
                <a:schemeClr val="accent6">
                  <a:lumMod val="75000"/>
                </a:schemeClr>
              </a:solidFill>
            </a:endParaRPr>
          </a:p>
          <a:p>
            <a:pPr marL="0" lvl="0" indent="0">
              <a:lnSpc>
                <a:spcPct val="110000"/>
              </a:lnSpc>
              <a:spcAft>
                <a:spcPts val="600"/>
              </a:spcAft>
              <a:buFont typeface="Arial" panose="020B0604020202020204" pitchFamily="34" charset="0"/>
              <a:buNone/>
            </a:pPr>
            <a:r>
              <a:rPr lang="en-CA" dirty="0">
                <a:solidFill>
                  <a:schemeClr val="accent6">
                    <a:lumMod val="75000"/>
                  </a:schemeClr>
                </a:solidFill>
              </a:rPr>
              <a:t>Former Tier 1 Canada Research Chair in Literacy and Human Development</a:t>
            </a:r>
          </a:p>
          <a:p>
            <a:pPr marL="0" lvl="0" indent="0">
              <a:lnSpc>
                <a:spcPct val="110000"/>
              </a:lnSpc>
              <a:spcAft>
                <a:spcPts val="600"/>
              </a:spcAft>
              <a:buFont typeface="Arial" panose="020B0604020202020204" pitchFamily="34" charset="0"/>
              <a:buNone/>
            </a:pPr>
            <a:endParaRPr lang="en-CA" sz="1400" dirty="0">
              <a:solidFill>
                <a:schemeClr val="accent6">
                  <a:lumMod val="75000"/>
                </a:schemeClr>
              </a:solidFill>
            </a:endParaRPr>
          </a:p>
          <a:p>
            <a:pPr marL="0" lvl="0" indent="0">
              <a:lnSpc>
                <a:spcPct val="110000"/>
              </a:lnSpc>
              <a:spcAft>
                <a:spcPts val="600"/>
              </a:spcAft>
              <a:buFont typeface="Arial" panose="020B0604020202020204" pitchFamily="34" charset="0"/>
              <a:buNone/>
            </a:pPr>
            <a:r>
              <a:rPr lang="en-CA" dirty="0">
                <a:solidFill>
                  <a:schemeClr val="accent6">
                    <a:lumMod val="75000"/>
                  </a:schemeClr>
                </a:solidFill>
              </a:rPr>
              <a:t>Co-Founding author of PISA Reports</a:t>
            </a:r>
          </a:p>
          <a:p>
            <a:pPr marL="0" lvl="0" indent="0">
              <a:lnSpc>
                <a:spcPct val="110000"/>
              </a:lnSpc>
              <a:spcAft>
                <a:spcPts val="600"/>
              </a:spcAft>
              <a:buFont typeface="Arial" panose="020B0604020202020204" pitchFamily="34" charset="0"/>
              <a:buNone/>
            </a:pPr>
            <a:endParaRPr lang="en-CA" dirty="0">
              <a:solidFill>
                <a:srgbClr val="5F5F5F"/>
              </a:solidFill>
            </a:endParaRPr>
          </a:p>
        </p:txBody>
      </p:sp>
      <p:pic>
        <p:nvPicPr>
          <p:cNvPr id="35" name="Picture 34">
            <a:extLst>
              <a:ext uri="{FF2B5EF4-FFF2-40B4-BE49-F238E27FC236}">
                <a16:creationId xmlns:a16="http://schemas.microsoft.com/office/drawing/2014/main" id="{6D3EC796-FF4C-4107-BD3D-1CB1C3C7DB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234" r="22080"/>
          <a:stretch/>
        </p:blipFill>
        <p:spPr>
          <a:xfrm>
            <a:off x="1028514" y="2403565"/>
            <a:ext cx="1860369" cy="2474099"/>
          </a:xfrm>
          <a:prstGeom prst="rect">
            <a:avLst/>
          </a:prstGeom>
        </p:spPr>
      </p:pic>
      <p:sp>
        <p:nvSpPr>
          <p:cNvPr id="15" name="Shape 31">
            <a:extLst>
              <a:ext uri="{FF2B5EF4-FFF2-40B4-BE49-F238E27FC236}">
                <a16:creationId xmlns:a16="http://schemas.microsoft.com/office/drawing/2014/main" id="{7B9D2BD6-451D-4894-BE90-7549ED5E830E}"/>
              </a:ext>
            </a:extLst>
          </p:cNvPr>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6" name="Shape 32">
            <a:extLst>
              <a:ext uri="{FF2B5EF4-FFF2-40B4-BE49-F238E27FC236}">
                <a16:creationId xmlns:a16="http://schemas.microsoft.com/office/drawing/2014/main" id="{E7C10332-C970-4988-A73E-E2281AE4C7BD}"/>
              </a:ext>
            </a:extLst>
          </p:cNvPr>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17" name="Shape 34">
            <a:extLst>
              <a:ext uri="{FF2B5EF4-FFF2-40B4-BE49-F238E27FC236}">
                <a16:creationId xmlns:a16="http://schemas.microsoft.com/office/drawing/2014/main" id="{BA99C298-16D3-4C05-8826-ADBE9ADEFDB0}"/>
              </a:ext>
            </a:extLst>
          </p:cNvPr>
          <p:cNvSpPr/>
          <p:nvPr userDrawn="1"/>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pic>
        <p:nvPicPr>
          <p:cNvPr id="10" name="Picture 9">
            <a:extLst>
              <a:ext uri="{FF2B5EF4-FFF2-40B4-BE49-F238E27FC236}">
                <a16:creationId xmlns:a16="http://schemas.microsoft.com/office/drawing/2014/main" id="{C3AD6C50-EFB9-4491-975D-5F79586A9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9451" y="6204155"/>
            <a:ext cx="1606652" cy="403805"/>
          </a:xfrm>
          <a:prstGeom prst="rect">
            <a:avLst/>
          </a:prstGeom>
        </p:spPr>
      </p:pic>
    </p:spTree>
    <p:extLst>
      <p:ext uri="{BB962C8B-B14F-4D97-AF65-F5344CB8AC3E}">
        <p14:creationId xmlns:p14="http://schemas.microsoft.com/office/powerpoint/2010/main" val="28285102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DB3E2BE-3AF2-4F7A-B857-A53075782684}"/>
              </a:ext>
            </a:extLst>
          </p:cNvPr>
          <p:cNvSpPr>
            <a:spLocks noGrp="1"/>
          </p:cNvSpPr>
          <p:nvPr>
            <p:ph type="body" sz="quarter" idx="12" hasCustomPrompt="1"/>
          </p:nvPr>
        </p:nvSpPr>
        <p:spPr>
          <a:xfrm>
            <a:off x="5149102" y="2959794"/>
            <a:ext cx="6525374" cy="833437"/>
          </a:xfrm>
        </p:spPr>
        <p:txBody>
          <a:bodyPr>
            <a:normAutofit/>
          </a:bodyPr>
          <a:lstStyle>
            <a:lvl1pPr marL="0" indent="0" algn="r">
              <a:buNone/>
              <a:defRPr sz="4800" b="0">
                <a:solidFill>
                  <a:schemeClr val="accent1"/>
                </a:solidFill>
              </a:defRPr>
            </a:lvl1pPr>
          </a:lstStyle>
          <a:p>
            <a:pPr lvl="0"/>
            <a:r>
              <a:rPr lang="en-US" dirty="0"/>
              <a:t>First Name Last Name</a:t>
            </a:r>
          </a:p>
          <a:p>
            <a:pPr lvl="0"/>
            <a:endParaRPr lang="en-CA" dirty="0"/>
          </a:p>
        </p:txBody>
      </p:sp>
      <p:sp>
        <p:nvSpPr>
          <p:cNvPr id="11" name="Text Placeholder 10">
            <a:extLst>
              <a:ext uri="{FF2B5EF4-FFF2-40B4-BE49-F238E27FC236}">
                <a16:creationId xmlns:a16="http://schemas.microsoft.com/office/drawing/2014/main" id="{47A47681-DF51-4BFF-8E89-915F574CEF0A}"/>
              </a:ext>
            </a:extLst>
          </p:cNvPr>
          <p:cNvSpPr>
            <a:spLocks noGrp="1"/>
          </p:cNvSpPr>
          <p:nvPr>
            <p:ph type="body" sz="quarter" idx="13" hasCustomPrompt="1"/>
          </p:nvPr>
        </p:nvSpPr>
        <p:spPr>
          <a:xfrm>
            <a:off x="5149102" y="3861299"/>
            <a:ext cx="6547755" cy="1067208"/>
          </a:xfrm>
        </p:spPr>
        <p:txBody>
          <a:bodyPr>
            <a:normAutofit/>
          </a:bodyPr>
          <a:lstStyle>
            <a:lvl1pPr marL="0" indent="0" algn="r">
              <a:buNone/>
              <a:defRPr sz="3200">
                <a:solidFill>
                  <a:schemeClr val="accent6">
                    <a:lumMod val="75000"/>
                  </a:schemeClr>
                </a:solidFill>
              </a:defRPr>
            </a:lvl1pPr>
            <a:lvl3pPr>
              <a:defRPr sz="2400"/>
            </a:lvl3pPr>
          </a:lstStyle>
          <a:p>
            <a:pPr lvl="0"/>
            <a:r>
              <a:rPr lang="en-US" dirty="0"/>
              <a:t>name@thelearningbar.com</a:t>
            </a:r>
          </a:p>
          <a:p>
            <a:pPr lvl="0"/>
            <a:r>
              <a:rPr lang="en-US" dirty="0"/>
              <a:t>506 458 9311  </a:t>
            </a:r>
            <a:r>
              <a:rPr lang="en-US" dirty="0" err="1"/>
              <a:t>ext</a:t>
            </a:r>
            <a:r>
              <a:rPr lang="en-US" dirty="0"/>
              <a:t> 0000</a:t>
            </a:r>
          </a:p>
        </p:txBody>
      </p:sp>
      <p:sp>
        <p:nvSpPr>
          <p:cNvPr id="13" name="Text Placeholder 12">
            <a:extLst>
              <a:ext uri="{FF2B5EF4-FFF2-40B4-BE49-F238E27FC236}">
                <a16:creationId xmlns:a16="http://schemas.microsoft.com/office/drawing/2014/main" id="{4E52CE51-AC58-428F-B45D-244FCF30A51A}"/>
              </a:ext>
            </a:extLst>
          </p:cNvPr>
          <p:cNvSpPr>
            <a:spLocks noGrp="1"/>
          </p:cNvSpPr>
          <p:nvPr>
            <p:ph type="body" sz="quarter" idx="14" hasCustomPrompt="1"/>
          </p:nvPr>
        </p:nvSpPr>
        <p:spPr>
          <a:xfrm>
            <a:off x="7707087" y="5032602"/>
            <a:ext cx="3967389" cy="668791"/>
          </a:xfrm>
        </p:spPr>
        <p:txBody>
          <a:bodyPr>
            <a:normAutofit/>
          </a:bodyPr>
          <a:lstStyle>
            <a:lvl1pPr marL="0" indent="0" algn="r">
              <a:buNone/>
              <a:defRPr sz="4000">
                <a:solidFill>
                  <a:schemeClr val="accent1"/>
                </a:solidFill>
              </a:defRPr>
            </a:lvl1pPr>
          </a:lstStyle>
          <a:p>
            <a:pPr lvl="0"/>
            <a:r>
              <a:rPr lang="en-CA" dirty="0"/>
              <a:t>1 877 840 2424</a:t>
            </a:r>
          </a:p>
        </p:txBody>
      </p:sp>
      <p:sp>
        <p:nvSpPr>
          <p:cNvPr id="16" name="Text Placeholder 15">
            <a:extLst>
              <a:ext uri="{FF2B5EF4-FFF2-40B4-BE49-F238E27FC236}">
                <a16:creationId xmlns:a16="http://schemas.microsoft.com/office/drawing/2014/main" id="{02355995-F0CD-4F3D-9E6E-01C54E06E7F7}"/>
              </a:ext>
            </a:extLst>
          </p:cNvPr>
          <p:cNvSpPr>
            <a:spLocks noGrp="1"/>
          </p:cNvSpPr>
          <p:nvPr>
            <p:ph type="body" sz="quarter" idx="15" hasCustomPrompt="1"/>
          </p:nvPr>
        </p:nvSpPr>
        <p:spPr>
          <a:xfrm>
            <a:off x="750888" y="792613"/>
            <a:ext cx="5345112" cy="1273175"/>
          </a:xfrm>
        </p:spPr>
        <p:txBody>
          <a:bodyPr>
            <a:noAutofit/>
          </a:bodyPr>
          <a:lstStyle>
            <a:lvl1pPr marL="0" indent="0">
              <a:buNone/>
              <a:defRPr sz="8800">
                <a:solidFill>
                  <a:schemeClr val="accent1"/>
                </a:solidFill>
              </a:defRPr>
            </a:lvl1pPr>
          </a:lstStyle>
          <a:p>
            <a:pPr lvl="0"/>
            <a:r>
              <a:rPr lang="en-US" dirty="0"/>
              <a:t>Thank You!</a:t>
            </a:r>
            <a:endParaRPr lang="en-CA" dirty="0"/>
          </a:p>
        </p:txBody>
      </p:sp>
      <p:sp>
        <p:nvSpPr>
          <p:cNvPr id="17" name="Text Placeholder 15">
            <a:extLst>
              <a:ext uri="{FF2B5EF4-FFF2-40B4-BE49-F238E27FC236}">
                <a16:creationId xmlns:a16="http://schemas.microsoft.com/office/drawing/2014/main" id="{265440E1-EA58-46EB-94A7-593C0CC26959}"/>
              </a:ext>
            </a:extLst>
          </p:cNvPr>
          <p:cNvSpPr>
            <a:spLocks noGrp="1"/>
          </p:cNvSpPr>
          <p:nvPr>
            <p:ph type="body" sz="quarter" idx="16" hasCustomPrompt="1"/>
          </p:nvPr>
        </p:nvSpPr>
        <p:spPr>
          <a:xfrm>
            <a:off x="750888" y="2246679"/>
            <a:ext cx="5345112" cy="833438"/>
          </a:xfrm>
        </p:spPr>
        <p:txBody>
          <a:bodyPr>
            <a:normAutofit/>
          </a:bodyPr>
          <a:lstStyle>
            <a:lvl1pPr marL="0" indent="0">
              <a:buNone/>
              <a:defRPr sz="4800">
                <a:solidFill>
                  <a:schemeClr val="accent6">
                    <a:lumMod val="75000"/>
                  </a:schemeClr>
                </a:solidFill>
              </a:defRPr>
            </a:lvl1pPr>
          </a:lstStyle>
          <a:p>
            <a:pPr lvl="0"/>
            <a:r>
              <a:rPr lang="en-US" dirty="0"/>
              <a:t>Any questions?</a:t>
            </a:r>
            <a:endParaRPr lang="en-CA" dirty="0"/>
          </a:p>
        </p:txBody>
      </p:sp>
      <p:pic>
        <p:nvPicPr>
          <p:cNvPr id="10" name="Picture Placeholder 4">
            <a:extLst>
              <a:ext uri="{FF2B5EF4-FFF2-40B4-BE49-F238E27FC236}">
                <a16:creationId xmlns:a16="http://schemas.microsoft.com/office/drawing/2014/main" id="{51CDBA75-1541-42A7-8222-AC13E077B5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62475" y="5805488"/>
            <a:ext cx="2438400" cy="528637"/>
          </a:xfrm>
          <a:prstGeom prst="rect">
            <a:avLst/>
          </a:prstGeom>
        </p:spPr>
      </p:pic>
      <p:pic>
        <p:nvPicPr>
          <p:cNvPr id="18" name="Picture 17">
            <a:extLst>
              <a:ext uri="{FF2B5EF4-FFF2-40B4-BE49-F238E27FC236}">
                <a16:creationId xmlns:a16="http://schemas.microsoft.com/office/drawing/2014/main" id="{12AFB159-149C-43B7-9C90-49C871885D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22980" y="1093461"/>
            <a:ext cx="3177895" cy="798711"/>
          </a:xfrm>
          <a:prstGeom prst="rect">
            <a:avLst/>
          </a:prstGeom>
        </p:spPr>
      </p:pic>
    </p:spTree>
    <p:extLst>
      <p:ext uri="{BB962C8B-B14F-4D97-AF65-F5344CB8AC3E}">
        <p14:creationId xmlns:p14="http://schemas.microsoft.com/office/powerpoint/2010/main" val="2951617305"/>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Slide, Full Page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27668A5-1EF4-4955-B79C-D51E27CFB201}"/>
              </a:ext>
            </a:extLst>
          </p:cNvPr>
          <p:cNvSpPr>
            <a:spLocks noGrp="1"/>
          </p:cNvSpPr>
          <p:nvPr>
            <p:ph type="pic" sz="quarter" idx="10"/>
          </p:nvPr>
        </p:nvSpPr>
        <p:spPr>
          <a:xfrm>
            <a:off x="0" y="0"/>
            <a:ext cx="12192000" cy="6858000"/>
          </a:xfrm>
        </p:spPr>
        <p:txBody>
          <a:bodyPr/>
          <a:lstStyle>
            <a:lvl1pPr marL="0" indent="0">
              <a:buNone/>
              <a:defRPr/>
            </a:lvl1pPr>
          </a:lstStyle>
          <a:p>
            <a:r>
              <a:rPr lang="en-US"/>
              <a:t>Click icon to add picture</a:t>
            </a:r>
            <a:endParaRPr lang="en-CA"/>
          </a:p>
        </p:txBody>
      </p:sp>
    </p:spTree>
    <p:extLst>
      <p:ext uri="{BB962C8B-B14F-4D97-AF65-F5344CB8AC3E}">
        <p14:creationId xmlns:p14="http://schemas.microsoft.com/office/powerpoint/2010/main" val="2218796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Shape 52"/>
        <p:cNvGrpSpPr/>
        <p:nvPr/>
      </p:nvGrpSpPr>
      <p:grpSpPr>
        <a:xfrm>
          <a:off x="0" y="0"/>
          <a:ext cx="0" cy="0"/>
          <a:chOff x="0" y="0"/>
          <a:chExt cx="0" cy="0"/>
        </a:xfrm>
      </p:grpSpPr>
      <p:sp>
        <p:nvSpPr>
          <p:cNvPr id="3" name="Title Placeholder 1"/>
          <p:cNvSpPr>
            <a:spLocks noGrp="1"/>
          </p:cNvSpPr>
          <p:nvPr>
            <p:ph type="title"/>
          </p:nvPr>
        </p:nvSpPr>
        <p:spPr>
          <a:xfrm>
            <a:off x="838200" y="401588"/>
            <a:ext cx="10515600" cy="1325563"/>
          </a:xfrm>
          <a:prstGeom prst="rect">
            <a:avLst/>
          </a:prstGeom>
        </p:spPr>
        <p:txBody>
          <a:bodyPr vert="horz" lIns="91440" tIns="45720" rIns="91440" bIns="45720" rtlCol="0" anchor="t">
            <a:normAutofit/>
          </a:bodyPr>
          <a:lstStyle>
            <a:lvl1pPr>
              <a:lnSpc>
                <a:spcPct val="102000"/>
              </a:lnSpc>
              <a:defRPr>
                <a:latin typeface="+mn-lt"/>
              </a:defRPr>
            </a:lvl1pPr>
          </a:lstStyle>
          <a:p>
            <a:r>
              <a:rPr lang="en-US"/>
              <a:t>Click to edit Master title style</a:t>
            </a:r>
            <a:endParaRPr lang="en-US" dirty="0"/>
          </a:p>
        </p:txBody>
      </p:sp>
      <p:sp>
        <p:nvSpPr>
          <p:cNvPr id="4"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a:solidFill>
                  <a:srgbClr val="474747"/>
                </a:solidFill>
                <a:latin typeface="+mn-lt"/>
              </a:defRPr>
            </a:lvl1pPr>
          </a:lstStyle>
          <a:p>
            <a:pPr lvl="0"/>
            <a:r>
              <a:rPr lang="en-US"/>
              <a:t>Click to edit Master text styles</a:t>
            </a:r>
          </a:p>
        </p:txBody>
      </p:sp>
    </p:spTree>
    <p:extLst>
      <p:ext uri="{BB962C8B-B14F-4D97-AF65-F5344CB8AC3E}">
        <p14:creationId xmlns:p14="http://schemas.microsoft.com/office/powerpoint/2010/main" val="38198401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838200" y="401588"/>
            <a:ext cx="10515600" cy="1325563"/>
          </a:xfrm>
          <a:prstGeom prst="rect">
            <a:avLst/>
          </a:prstGeom>
        </p:spPr>
        <p:txBody>
          <a:bodyPr vert="horz" lIns="91440" tIns="45720" rIns="91440" bIns="45720" rtlCol="0" anchor="t">
            <a:normAutofit/>
          </a:bodyPr>
          <a:lstStyle>
            <a:lvl1pPr>
              <a:lnSpc>
                <a:spcPct val="102000"/>
              </a:lnSpc>
              <a:defRPr>
                <a:solidFill>
                  <a:schemeClr val="accent1"/>
                </a:solidFill>
                <a:latin typeface="+mn-lt"/>
              </a:defRPr>
            </a:lvl1pPr>
          </a:lstStyle>
          <a:p>
            <a:r>
              <a:rPr lang="en-US"/>
              <a:t>Click to edit Master title style</a:t>
            </a:r>
            <a:endParaRPr lang="en-US" dirty="0"/>
          </a:p>
        </p:txBody>
      </p:sp>
      <p:sp>
        <p:nvSpPr>
          <p:cNvPr id="6"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a:solidFill>
                  <a:srgbClr val="474747"/>
                </a:solidFill>
                <a:latin typeface="+mn-lt"/>
              </a:defRPr>
            </a:lvl1pPr>
          </a:lstStyle>
          <a:p>
            <a:pPr lvl="0"/>
            <a:r>
              <a:rPr lang="en-US"/>
              <a:t>Edit Master text styles</a:t>
            </a:r>
          </a:p>
        </p:txBody>
      </p:sp>
      <p:sp>
        <p:nvSpPr>
          <p:cNvPr id="4" name="Shape 31"/>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7" name="Shape 32"/>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8" name="Shape 34"/>
          <p:cNvSpPr/>
          <p:nvPr userDrawn="1"/>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spTree>
    <p:extLst>
      <p:ext uri="{BB962C8B-B14F-4D97-AF65-F5344CB8AC3E}">
        <p14:creationId xmlns:p14="http://schemas.microsoft.com/office/powerpoint/2010/main" val="37421269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Shape 64"/>
        <p:cNvGrpSpPr/>
        <p:nvPr/>
      </p:nvGrpSpPr>
      <p:grpSpPr>
        <a:xfrm>
          <a:off x="0" y="0"/>
          <a:ext cx="0" cy="0"/>
          <a:chOff x="0" y="0"/>
          <a:chExt cx="0" cy="0"/>
        </a:xfrm>
      </p:grpSpPr>
      <p:sp>
        <p:nvSpPr>
          <p:cNvPr id="6" name="Shape 31"/>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7" name="Shape 32"/>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9" name="Shape 34"/>
          <p:cNvSpPr/>
          <p:nvPr userDrawn="1"/>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p>
        </p:txBody>
      </p:sp>
      <p:sp>
        <p:nvSpPr>
          <p:cNvPr id="3" name="Picture Placeholder 2"/>
          <p:cNvSpPr>
            <a:spLocks noGrp="1"/>
          </p:cNvSpPr>
          <p:nvPr>
            <p:ph type="pic" sz="quarter" idx="10"/>
          </p:nvPr>
        </p:nvSpPr>
        <p:spPr>
          <a:xfrm>
            <a:off x="8043863" y="0"/>
            <a:ext cx="4148137" cy="6754813"/>
          </a:xfrm>
        </p:spPr>
        <p:txBody>
          <a:bodyPr/>
          <a:lstStyle>
            <a:lvl1pPr>
              <a:defRPr>
                <a:solidFill>
                  <a:schemeClr val="accent6">
                    <a:lumMod val="75000"/>
                  </a:schemeClr>
                </a:soli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2125908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Shape 9"/>
          <p:cNvSpPr txBox="1">
            <a:spLocks noGrp="1"/>
          </p:cNvSpPr>
          <p:nvPr>
            <p:ph type="ctrTitle" hasCustomPrompt="1"/>
          </p:nvPr>
        </p:nvSpPr>
        <p:spPr>
          <a:xfrm>
            <a:off x="886837" y="2304789"/>
            <a:ext cx="6955599" cy="1796890"/>
          </a:xfrm>
          <a:prstGeom prst="rect">
            <a:avLst/>
          </a:prstGeom>
        </p:spPr>
        <p:txBody>
          <a:bodyPr lIns="91425" tIns="91425" rIns="91425" bIns="91425" anchor="ctr" anchorCtr="0"/>
          <a:lstStyle>
            <a:lvl1pPr lvl="0">
              <a:lnSpc>
                <a:spcPct val="102000"/>
              </a:lnSpc>
              <a:spcBef>
                <a:spcPts val="0"/>
              </a:spcBef>
              <a:buClr>
                <a:srgbClr val="2185C5"/>
              </a:buClr>
              <a:buSzPct val="100000"/>
              <a:defRPr sz="4800">
                <a:solidFill>
                  <a:schemeClr val="accent1"/>
                </a:solidFill>
                <a:latin typeface="+mn-lt"/>
                <a:ea typeface="PMingLiU" panose="02020500000000000000" pitchFamily="18" charset="-120"/>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dirty="0"/>
              <a:t>Chapter Header</a:t>
            </a:r>
            <a:endParaRPr dirty="0"/>
          </a:p>
        </p:txBody>
      </p:sp>
      <p:grpSp>
        <p:nvGrpSpPr>
          <p:cNvPr id="5" name="Group 4"/>
          <p:cNvGrpSpPr/>
          <p:nvPr userDrawn="1"/>
        </p:nvGrpSpPr>
        <p:grpSpPr>
          <a:xfrm>
            <a:off x="0" y="4101679"/>
            <a:ext cx="7842436" cy="102899"/>
            <a:chOff x="4349578" y="3579414"/>
            <a:chExt cx="7842436" cy="102899"/>
          </a:xfrm>
        </p:grpSpPr>
        <p:sp>
          <p:nvSpPr>
            <p:cNvPr id="6" name="Shape 31"/>
            <p:cNvSpPr/>
            <p:nvPr/>
          </p:nvSpPr>
          <p:spPr>
            <a:xfrm>
              <a:off x="9808489" y="3579414"/>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7" name="Shape 32"/>
            <p:cNvSpPr/>
            <p:nvPr/>
          </p:nvSpPr>
          <p:spPr>
            <a:xfrm>
              <a:off x="11000415" y="3579414"/>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8" name="Shape 34"/>
            <p:cNvSpPr/>
            <p:nvPr/>
          </p:nvSpPr>
          <p:spPr>
            <a:xfrm>
              <a:off x="4349578" y="3579414"/>
              <a:ext cx="5458834"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p>
          </p:txBody>
        </p:sp>
      </p:grpSp>
    </p:spTree>
    <p:extLst>
      <p:ext uri="{BB962C8B-B14F-4D97-AF65-F5344CB8AC3E}">
        <p14:creationId xmlns:p14="http://schemas.microsoft.com/office/powerpoint/2010/main" val="38951710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Shape 52"/>
        <p:cNvGrpSpPr/>
        <p:nvPr/>
      </p:nvGrpSpPr>
      <p:grpSpPr>
        <a:xfrm>
          <a:off x="0" y="0"/>
          <a:ext cx="0" cy="0"/>
          <a:chOff x="0" y="0"/>
          <a:chExt cx="0" cy="0"/>
        </a:xfrm>
      </p:grpSpPr>
      <p:sp>
        <p:nvSpPr>
          <p:cNvPr id="3" name="Title Placeholder 1"/>
          <p:cNvSpPr>
            <a:spLocks noGrp="1"/>
          </p:cNvSpPr>
          <p:nvPr>
            <p:ph type="title"/>
          </p:nvPr>
        </p:nvSpPr>
        <p:spPr>
          <a:xfrm>
            <a:off x="838200" y="401588"/>
            <a:ext cx="10515600" cy="1325563"/>
          </a:xfrm>
          <a:prstGeom prst="rect">
            <a:avLst/>
          </a:prstGeom>
        </p:spPr>
        <p:txBody>
          <a:bodyPr vert="horz" lIns="91440" tIns="45720" rIns="91440" bIns="45720" rtlCol="0" anchor="t">
            <a:normAutofit/>
          </a:bodyPr>
          <a:lstStyle>
            <a:lvl1pPr>
              <a:lnSpc>
                <a:spcPct val="102000"/>
              </a:lnSpc>
              <a:defRPr>
                <a:latin typeface="+mn-lt"/>
              </a:defRPr>
            </a:lvl1pPr>
          </a:lstStyle>
          <a:p>
            <a:r>
              <a:rPr lang="en-US"/>
              <a:t>Click to edit Master title style</a:t>
            </a:r>
            <a:endParaRPr lang="en-US" dirty="0"/>
          </a:p>
        </p:txBody>
      </p:sp>
      <p:sp>
        <p:nvSpPr>
          <p:cNvPr id="4"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a:solidFill>
                  <a:srgbClr val="474747"/>
                </a:solidFill>
                <a:latin typeface="+mn-lt"/>
              </a:defRPr>
            </a:lvl1pPr>
          </a:lstStyle>
          <a:p>
            <a:pPr lvl="0"/>
            <a:r>
              <a:rPr lang="en-US"/>
              <a:t>Edit Master text styles</a:t>
            </a:r>
          </a:p>
        </p:txBody>
      </p:sp>
    </p:spTree>
    <p:extLst>
      <p:ext uri="{BB962C8B-B14F-4D97-AF65-F5344CB8AC3E}">
        <p14:creationId xmlns:p14="http://schemas.microsoft.com/office/powerpoint/2010/main" val="652450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 1 column">
    <p:spTree>
      <p:nvGrpSpPr>
        <p:cNvPr id="1" name="Shape 28"/>
        <p:cNvGrpSpPr/>
        <p:nvPr/>
      </p:nvGrpSpPr>
      <p:grpSpPr>
        <a:xfrm>
          <a:off x="0" y="0"/>
          <a:ext cx="0" cy="0"/>
          <a:chOff x="0" y="0"/>
          <a:chExt cx="0" cy="0"/>
        </a:xfrm>
      </p:grpSpPr>
      <p:sp>
        <p:nvSpPr>
          <p:cNvPr id="6" name="Shape 31"/>
          <p:cNvSpPr/>
          <p:nvPr/>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7" name="Shape 32"/>
          <p:cNvSpPr/>
          <p:nvPr/>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8" name="Shape 34"/>
          <p:cNvSpPr/>
          <p:nvPr/>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sp>
        <p:nvSpPr>
          <p:cNvPr id="9" name="Shape 111">
            <a:extLst>
              <a:ext uri="{FF2B5EF4-FFF2-40B4-BE49-F238E27FC236}">
                <a16:creationId xmlns:a16="http://schemas.microsoft.com/office/drawing/2014/main" id="{EECA9A6A-F04B-4D0C-A905-2193F031D249}"/>
              </a:ext>
            </a:extLst>
          </p:cNvPr>
          <p:cNvSpPr txBox="1">
            <a:spLocks/>
          </p:cNvSpPr>
          <p:nvPr/>
        </p:nvSpPr>
        <p:spPr>
          <a:xfrm>
            <a:off x="625185" y="410252"/>
            <a:ext cx="6462600" cy="1143000"/>
          </a:xfrm>
          <a:prstGeom prst="rect">
            <a:avLst/>
          </a:prstGeom>
        </p:spPr>
        <p:txBody>
          <a:bodyPr lIns="91425" tIns="91425" rIns="91425" bIns="91425" anchor="b" anchorCtr="0">
            <a:noAutofit/>
          </a:bodyPr>
          <a:lstStyle>
            <a:lvl1pPr algn="l" defTabSz="914400" rtl="0" eaLnBrk="1" latinLnBrk="0" hangingPunct="1">
              <a:lnSpc>
                <a:spcPct val="90000"/>
              </a:lnSpc>
              <a:spcBef>
                <a:spcPct val="0"/>
              </a:spcBef>
              <a:buNone/>
              <a:defRPr sz="4800" kern="1200">
                <a:solidFill>
                  <a:schemeClr val="accent4"/>
                </a:solidFill>
                <a:latin typeface="+mj-lt"/>
                <a:ea typeface="+mj-ea"/>
                <a:cs typeface="+mj-cs"/>
              </a:defRPr>
            </a:lvl1pPr>
          </a:lstStyle>
          <a:p>
            <a:pPr>
              <a:lnSpc>
                <a:spcPct val="102000"/>
              </a:lnSpc>
            </a:pPr>
            <a:r>
              <a:rPr lang="en-US" dirty="0">
                <a:solidFill>
                  <a:schemeClr val="accent1"/>
                </a:solidFill>
                <a:latin typeface="+mn-lt"/>
              </a:rPr>
              <a:t>Header / Title 48pts</a:t>
            </a:r>
          </a:p>
          <a:p>
            <a:pPr>
              <a:lnSpc>
                <a:spcPct val="102000"/>
              </a:lnSpc>
            </a:pPr>
            <a:r>
              <a:rPr lang="en-US" sz="3200" dirty="0">
                <a:solidFill>
                  <a:schemeClr val="accent6">
                    <a:lumMod val="75000"/>
                  </a:schemeClr>
                </a:solidFill>
                <a:latin typeface="+mn-lt"/>
              </a:rPr>
              <a:t>Sub Header 32pts</a:t>
            </a:r>
          </a:p>
        </p:txBody>
      </p:sp>
      <p:sp>
        <p:nvSpPr>
          <p:cNvPr id="10" name="Shape 258">
            <a:extLst>
              <a:ext uri="{FF2B5EF4-FFF2-40B4-BE49-F238E27FC236}">
                <a16:creationId xmlns:a16="http://schemas.microsoft.com/office/drawing/2014/main" id="{7688A3D8-B42D-4657-895E-03683AE3426F}"/>
              </a:ext>
            </a:extLst>
          </p:cNvPr>
          <p:cNvSpPr/>
          <p:nvPr/>
        </p:nvSpPr>
        <p:spPr>
          <a:xfrm>
            <a:off x="704286" y="1954656"/>
            <a:ext cx="3415131" cy="3576877"/>
          </a:xfrm>
          <a:prstGeom prst="rect">
            <a:avLst/>
          </a:prstGeom>
          <a:ln w="12700">
            <a:miter lim="400000"/>
          </a:ln>
          <a:extLst>
            <a:ext uri="{C572A759-6A51-4108-AA02-DFA0A04FC94B}">
              <ma14:wrappingTextBoxFlag xmlns:ma14="http://schemas.microsoft.com/office/mac/drawingml/2011/main" xmlns="" val="1"/>
            </a:ext>
          </a:extLst>
        </p:spPr>
        <p:txBody>
          <a:bodyPr wrap="square" lIns="38100" tIns="38100" rIns="38100" bIns="38100">
            <a:spAutoFit/>
          </a:bodyPr>
          <a:lstStyle>
            <a:lvl1pPr marL="0" marR="0">
              <a:buClr>
                <a:srgbClr val="767779"/>
              </a:buClr>
              <a:buFont typeface="Calibri"/>
              <a:defRPr sz="1800" b="1">
                <a:solidFill>
                  <a:srgbClr val="767779"/>
                </a:solidFill>
                <a:uFill>
                  <a:solidFill>
                    <a:srgbClr val="767779"/>
                  </a:solidFill>
                </a:uFill>
                <a:latin typeface="+mj-lt"/>
                <a:ea typeface="+mj-ea"/>
                <a:cs typeface="+mj-cs"/>
                <a:sym typeface="Calibri"/>
              </a:defRPr>
            </a:lvl1pPr>
          </a:lstStyle>
          <a:p>
            <a:pPr>
              <a:lnSpc>
                <a:spcPct val="108000"/>
              </a:lnSpc>
              <a:spcBef>
                <a:spcPts val="1000"/>
              </a:spcBef>
            </a:pPr>
            <a:r>
              <a:rPr lang="en-US" sz="2800" b="0" dirty="0">
                <a:solidFill>
                  <a:schemeClr val="accent1"/>
                </a:solidFill>
                <a:latin typeface="+mn-lt"/>
              </a:rPr>
              <a:t>Title from 28-32pts</a:t>
            </a:r>
          </a:p>
          <a:p>
            <a:pPr marL="342900" indent="-342900">
              <a:lnSpc>
                <a:spcPct val="108000"/>
              </a:lnSpc>
              <a:spcBef>
                <a:spcPts val="1000"/>
              </a:spcBef>
              <a:buFont typeface="Arial" panose="020B0604020202020204" pitchFamily="34" charset="0"/>
              <a:buChar char="•"/>
            </a:pPr>
            <a:r>
              <a:rPr lang="en-US" sz="2400" b="0" dirty="0">
                <a:solidFill>
                  <a:srgbClr val="474747"/>
                </a:solidFill>
                <a:latin typeface="+mn-lt"/>
              </a:rPr>
              <a:t>Body text from 24-30pts</a:t>
            </a:r>
          </a:p>
          <a:p>
            <a:pPr marL="342900" indent="-342900">
              <a:lnSpc>
                <a:spcPct val="108000"/>
              </a:lnSpc>
              <a:spcBef>
                <a:spcPts val="1000"/>
              </a:spcBef>
              <a:buFont typeface="Arial" panose="020B0604020202020204" pitchFamily="34" charset="0"/>
              <a:buChar char="•"/>
            </a:pPr>
            <a:r>
              <a:rPr lang="en-US" sz="2400" b="0" dirty="0">
                <a:solidFill>
                  <a:srgbClr val="474747"/>
                </a:solidFill>
                <a:latin typeface="+mn-lt"/>
              </a:rPr>
              <a:t>Make a list</a:t>
            </a:r>
          </a:p>
          <a:p>
            <a:pPr marL="342900" indent="-342900">
              <a:lnSpc>
                <a:spcPct val="108000"/>
              </a:lnSpc>
              <a:spcBef>
                <a:spcPts val="1000"/>
              </a:spcBef>
              <a:buFont typeface="Arial" panose="020B0604020202020204" pitchFamily="34" charset="0"/>
              <a:buChar char="•"/>
            </a:pPr>
            <a:r>
              <a:rPr lang="en-US" sz="2400" b="0" dirty="0">
                <a:solidFill>
                  <a:srgbClr val="474747"/>
                </a:solidFill>
                <a:latin typeface="+mn-lt"/>
              </a:rPr>
              <a:t>Make a list</a:t>
            </a:r>
          </a:p>
          <a:p>
            <a:pPr marL="342900" indent="-342900">
              <a:lnSpc>
                <a:spcPct val="108000"/>
              </a:lnSpc>
              <a:spcBef>
                <a:spcPts val="1000"/>
              </a:spcBef>
              <a:buFont typeface="Arial" panose="020B0604020202020204" pitchFamily="34" charset="0"/>
              <a:buChar char="•"/>
            </a:pPr>
            <a:r>
              <a:rPr lang="en-US" sz="2400" b="0" dirty="0">
                <a:solidFill>
                  <a:srgbClr val="474747"/>
                </a:solidFill>
                <a:latin typeface="+mn-lt"/>
              </a:rPr>
              <a:t>Make a list</a:t>
            </a:r>
          </a:p>
          <a:p>
            <a:pPr marL="342900" indent="-342900">
              <a:lnSpc>
                <a:spcPct val="108000"/>
              </a:lnSpc>
              <a:spcBef>
                <a:spcPts val="1000"/>
              </a:spcBef>
              <a:buFont typeface="Arial" panose="020B0604020202020204" pitchFamily="34" charset="0"/>
              <a:buChar char="•"/>
            </a:pPr>
            <a:r>
              <a:rPr lang="en-US" sz="2400" b="0" dirty="0">
                <a:solidFill>
                  <a:srgbClr val="474747"/>
                </a:solidFill>
                <a:latin typeface="+mn-lt"/>
              </a:rPr>
              <a:t>Make a list </a:t>
            </a:r>
          </a:p>
        </p:txBody>
      </p:sp>
      <p:sp>
        <p:nvSpPr>
          <p:cNvPr id="11" name="Shape 258">
            <a:extLst>
              <a:ext uri="{FF2B5EF4-FFF2-40B4-BE49-F238E27FC236}">
                <a16:creationId xmlns:a16="http://schemas.microsoft.com/office/drawing/2014/main" id="{E459BF0A-1A01-4CC2-B9D2-6F37D33784DA}"/>
              </a:ext>
            </a:extLst>
          </p:cNvPr>
          <p:cNvSpPr/>
          <p:nvPr/>
        </p:nvSpPr>
        <p:spPr>
          <a:xfrm>
            <a:off x="4548565" y="1954656"/>
            <a:ext cx="3182268" cy="3665299"/>
          </a:xfrm>
          <a:prstGeom prst="rect">
            <a:avLst/>
          </a:prstGeom>
          <a:ln w="12700">
            <a:miter lim="400000"/>
          </a:ln>
          <a:extLst>
            <a:ext uri="{C572A759-6A51-4108-AA02-DFA0A04FC94B}">
              <ma14:wrappingTextBoxFlag xmlns:ma14="http://schemas.microsoft.com/office/mac/drawingml/2011/main" xmlns="" val="1"/>
            </a:ext>
          </a:extLst>
        </p:spPr>
        <p:txBody>
          <a:bodyPr wrap="square" lIns="38100" tIns="38100" rIns="38100" bIns="38100">
            <a:spAutoFit/>
          </a:bodyPr>
          <a:lstStyle>
            <a:lvl1pPr marL="0" marR="0">
              <a:buClr>
                <a:srgbClr val="767779"/>
              </a:buClr>
              <a:buFont typeface="Calibri"/>
              <a:defRPr sz="1800" b="1">
                <a:solidFill>
                  <a:srgbClr val="767779"/>
                </a:solidFill>
                <a:uFill>
                  <a:solidFill>
                    <a:srgbClr val="767779"/>
                  </a:solidFill>
                </a:uFill>
                <a:latin typeface="+mj-lt"/>
                <a:ea typeface="+mj-ea"/>
                <a:cs typeface="+mj-cs"/>
                <a:sym typeface="Calibri"/>
              </a:defRPr>
            </a:lvl1pPr>
          </a:lstStyle>
          <a:p>
            <a:pPr>
              <a:lnSpc>
                <a:spcPct val="108000"/>
              </a:lnSpc>
              <a:spcBef>
                <a:spcPts val="1000"/>
              </a:spcBef>
            </a:pPr>
            <a:endParaRPr lang="en-US" sz="2800" dirty="0">
              <a:solidFill>
                <a:schemeClr val="accent6">
                  <a:lumMod val="75000"/>
                </a:schemeClr>
              </a:solidFill>
              <a:latin typeface="+mn-lt"/>
            </a:endParaRPr>
          </a:p>
          <a:p>
            <a:pPr marL="342900" indent="-342900">
              <a:lnSpc>
                <a:spcPct val="108000"/>
              </a:lnSpc>
              <a:spcBef>
                <a:spcPts val="1000"/>
              </a:spcBef>
              <a:buFont typeface="Arial" panose="020B0604020202020204" pitchFamily="34" charset="0"/>
              <a:buChar char="•"/>
            </a:pPr>
            <a:r>
              <a:rPr lang="en-US" sz="2400" b="0" dirty="0">
                <a:solidFill>
                  <a:srgbClr val="474747"/>
                </a:solidFill>
                <a:latin typeface="+mn-lt"/>
              </a:rPr>
              <a:t>Make a list</a:t>
            </a:r>
          </a:p>
          <a:p>
            <a:pPr marL="342900" indent="-342900">
              <a:lnSpc>
                <a:spcPct val="108000"/>
              </a:lnSpc>
              <a:spcBef>
                <a:spcPts val="1000"/>
              </a:spcBef>
              <a:buFont typeface="Arial" panose="020B0604020202020204" pitchFamily="34" charset="0"/>
              <a:buChar char="•"/>
            </a:pPr>
            <a:r>
              <a:rPr lang="en-US" sz="2400" b="0" dirty="0">
                <a:solidFill>
                  <a:srgbClr val="474747"/>
                </a:solidFill>
                <a:latin typeface="+mn-lt"/>
              </a:rPr>
              <a:t>Make a list</a:t>
            </a:r>
          </a:p>
          <a:p>
            <a:pPr marL="342900" indent="-342900">
              <a:lnSpc>
                <a:spcPct val="108000"/>
              </a:lnSpc>
              <a:spcBef>
                <a:spcPts val="1000"/>
              </a:spcBef>
              <a:buFont typeface="Arial" panose="020B0604020202020204" pitchFamily="34" charset="0"/>
              <a:buChar char="•"/>
            </a:pPr>
            <a:r>
              <a:rPr lang="en-US" sz="2400" b="0" dirty="0">
                <a:solidFill>
                  <a:srgbClr val="474747"/>
                </a:solidFill>
                <a:latin typeface="+mn-lt"/>
              </a:rPr>
              <a:t>Make a list</a:t>
            </a:r>
          </a:p>
          <a:p>
            <a:pPr marL="342900" indent="-342900">
              <a:lnSpc>
                <a:spcPct val="108000"/>
              </a:lnSpc>
              <a:spcBef>
                <a:spcPts val="1000"/>
              </a:spcBef>
              <a:buFont typeface="Arial" panose="020B0604020202020204" pitchFamily="34" charset="0"/>
              <a:buChar char="•"/>
            </a:pPr>
            <a:r>
              <a:rPr lang="en-US" sz="2400" b="0" dirty="0">
                <a:solidFill>
                  <a:srgbClr val="474747"/>
                </a:solidFill>
                <a:latin typeface="+mn-lt"/>
              </a:rPr>
              <a:t>Make a list</a:t>
            </a:r>
          </a:p>
          <a:p>
            <a:pPr marL="342900" indent="-342900">
              <a:lnSpc>
                <a:spcPct val="108000"/>
              </a:lnSpc>
              <a:spcBef>
                <a:spcPts val="1000"/>
              </a:spcBef>
              <a:buFont typeface="Arial" panose="020B0604020202020204" pitchFamily="34" charset="0"/>
              <a:buChar char="•"/>
            </a:pPr>
            <a:r>
              <a:rPr lang="en-US" sz="2400" b="0" dirty="0">
                <a:solidFill>
                  <a:srgbClr val="474747"/>
                </a:solidFill>
                <a:latin typeface="+mn-lt"/>
              </a:rPr>
              <a:t>Make a list</a:t>
            </a:r>
          </a:p>
          <a:p>
            <a:pPr marL="342900" indent="-342900">
              <a:lnSpc>
                <a:spcPts val="3800"/>
              </a:lnSpc>
              <a:buFont typeface="Arial" panose="020B0604020202020204" pitchFamily="34" charset="0"/>
              <a:buChar char="•"/>
            </a:pPr>
            <a:endParaRPr lang="en-US" b="0" dirty="0">
              <a:solidFill>
                <a:schemeClr val="accent6"/>
              </a:solidFill>
              <a:latin typeface="+mn-lt"/>
            </a:endParaRPr>
          </a:p>
        </p:txBody>
      </p:sp>
      <p:sp>
        <p:nvSpPr>
          <p:cNvPr id="12" name="TextBox 11">
            <a:extLst>
              <a:ext uri="{FF2B5EF4-FFF2-40B4-BE49-F238E27FC236}">
                <a16:creationId xmlns:a16="http://schemas.microsoft.com/office/drawing/2014/main" id="{A5E17490-F6B3-499A-9BDA-B99D5992D18A}"/>
              </a:ext>
            </a:extLst>
          </p:cNvPr>
          <p:cNvSpPr txBox="1"/>
          <p:nvPr/>
        </p:nvSpPr>
        <p:spPr>
          <a:xfrm>
            <a:off x="653857" y="5596678"/>
            <a:ext cx="6169831" cy="646331"/>
          </a:xfrm>
          <a:prstGeom prst="rect">
            <a:avLst/>
          </a:prstGeom>
          <a:noFill/>
        </p:spPr>
        <p:txBody>
          <a:bodyPr wrap="none" rtlCol="0">
            <a:spAutoFit/>
          </a:bodyPr>
          <a:lstStyle/>
          <a:p>
            <a:r>
              <a:rPr lang="en-US" dirty="0">
                <a:solidFill>
                  <a:schemeClr val="accent1"/>
                </a:solidFill>
                <a:uFill>
                  <a:solidFill>
                    <a:srgbClr val="F99929"/>
                  </a:solidFill>
                </a:uFill>
                <a:latin typeface="+mn-lt"/>
              </a:rPr>
              <a:t>Highlight additional text in the Primary </a:t>
            </a:r>
            <a:r>
              <a:rPr lang="en-US" dirty="0" err="1">
                <a:solidFill>
                  <a:schemeClr val="accent1"/>
                </a:solidFill>
                <a:uFill>
                  <a:solidFill>
                    <a:srgbClr val="F99929"/>
                  </a:solidFill>
                </a:uFill>
                <a:latin typeface="+mn-lt"/>
              </a:rPr>
              <a:t>colour</a:t>
            </a:r>
            <a:r>
              <a:rPr lang="en-US" dirty="0">
                <a:solidFill>
                  <a:schemeClr val="accent1"/>
                </a:solidFill>
                <a:uFill>
                  <a:solidFill>
                    <a:srgbClr val="F99929"/>
                  </a:solidFill>
                </a:uFill>
                <a:latin typeface="+mn-lt"/>
              </a:rPr>
              <a:t> for extra visibility.</a:t>
            </a:r>
          </a:p>
          <a:p>
            <a:endParaRPr lang="en-CA" dirty="0">
              <a:latin typeface="+mn-lt"/>
            </a:endParaRPr>
          </a:p>
        </p:txBody>
      </p:sp>
      <p:pic>
        <p:nvPicPr>
          <p:cNvPr id="13" name="Picture Placeholder 3">
            <a:extLst>
              <a:ext uri="{FF2B5EF4-FFF2-40B4-BE49-F238E27FC236}">
                <a16:creationId xmlns:a16="http://schemas.microsoft.com/office/drawing/2014/main" id="{311590C5-1969-4E64-B3B4-BF5E1A2FA8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0925" y="0"/>
            <a:ext cx="4521075" cy="6758675"/>
          </a:xfrm>
          <a:prstGeom prst="rect">
            <a:avLst/>
          </a:prstGeom>
        </p:spPr>
      </p:pic>
    </p:spTree>
    <p:extLst>
      <p:ext uri="{BB962C8B-B14F-4D97-AF65-F5344CB8AC3E}">
        <p14:creationId xmlns:p14="http://schemas.microsoft.com/office/powerpoint/2010/main" val="661438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color background">
    <p:bg>
      <p:bgPr>
        <a:solidFill>
          <a:srgbClr val="008FBE"/>
        </a:solidFill>
        <a:effectLst/>
      </p:bgPr>
    </p:bg>
    <p:spTree>
      <p:nvGrpSpPr>
        <p:cNvPr id="1" name="Shape 69"/>
        <p:cNvGrpSpPr/>
        <p:nvPr/>
      </p:nvGrpSpPr>
      <p:grpSpPr>
        <a:xfrm>
          <a:off x="0" y="0"/>
          <a:ext cx="0" cy="0"/>
          <a:chOff x="0" y="0"/>
          <a:chExt cx="0" cy="0"/>
        </a:xfrm>
      </p:grpSpPr>
      <p:sp>
        <p:nvSpPr>
          <p:cNvPr id="70" name="Shape 70"/>
          <p:cNvSpPr/>
          <p:nvPr/>
        </p:nvSpPr>
        <p:spPr>
          <a:xfrm>
            <a:off x="1" y="6766390"/>
            <a:ext cx="11000088"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71" name="Shape 71"/>
          <p:cNvSpPr/>
          <p:nvPr/>
        </p:nvSpPr>
        <p:spPr>
          <a:xfrm>
            <a:off x="11000415" y="6766390"/>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2" name="Rectangle 1"/>
          <p:cNvSpPr/>
          <p:nvPr/>
        </p:nvSpPr>
        <p:spPr>
          <a:xfrm>
            <a:off x="0" y="0"/>
            <a:ext cx="12192014" cy="6766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hape 118">
            <a:extLst>
              <a:ext uri="{FF2B5EF4-FFF2-40B4-BE49-F238E27FC236}">
                <a16:creationId xmlns:a16="http://schemas.microsoft.com/office/drawing/2014/main" id="{99F52118-898B-498E-969D-5A882A6C8E5E}"/>
              </a:ext>
            </a:extLst>
          </p:cNvPr>
          <p:cNvSpPr txBox="1">
            <a:spLocks noGrp="1"/>
          </p:cNvSpPr>
          <p:nvPr>
            <p:ph type="ctrTitle" idx="4294967295"/>
          </p:nvPr>
        </p:nvSpPr>
        <p:spPr>
          <a:xfrm>
            <a:off x="740125" y="1253875"/>
            <a:ext cx="4565300" cy="1546500"/>
          </a:xfrm>
          <a:prstGeom prst="rect">
            <a:avLst/>
          </a:prstGeom>
        </p:spPr>
        <p:txBody>
          <a:bodyPr lIns="91425" tIns="91425" rIns="91425" bIns="91425" anchor="b" anchorCtr="0">
            <a:noAutofit/>
          </a:bodyPr>
          <a:lstStyle>
            <a:lvl1pPr>
              <a:lnSpc>
                <a:spcPct val="102000"/>
              </a:lnSpc>
              <a:defRPr>
                <a:latin typeface="+mn-lt"/>
              </a:defRPr>
            </a:lvl1pPr>
          </a:lstStyle>
          <a:p>
            <a:pPr>
              <a:buClr>
                <a:srgbClr val="FFFFFF"/>
              </a:buClr>
              <a:buFont typeface="Calibri"/>
              <a:defRPr>
                <a:solidFill>
                  <a:srgbClr val="FFFFFF"/>
                </a:solidFill>
                <a:uFill>
                  <a:solidFill>
                    <a:srgbClr val="FFFFFF"/>
                  </a:solidFill>
                </a:uFill>
              </a:defRPr>
            </a:pPr>
            <a:r>
              <a:rPr lang="en-US" sz="8000">
                <a:sym typeface="Calibri"/>
              </a:rPr>
              <a:t>Click to edit Master title style</a:t>
            </a:r>
            <a:endParaRPr lang="en-US" sz="6600" dirty="0">
              <a:sym typeface="Calibri"/>
            </a:endParaRPr>
          </a:p>
        </p:txBody>
      </p:sp>
      <p:sp>
        <p:nvSpPr>
          <p:cNvPr id="6" name="Shape 119">
            <a:extLst>
              <a:ext uri="{FF2B5EF4-FFF2-40B4-BE49-F238E27FC236}">
                <a16:creationId xmlns:a16="http://schemas.microsoft.com/office/drawing/2014/main" id="{ACA92A1E-3735-45BB-A8FC-D498E24A763E}"/>
              </a:ext>
            </a:extLst>
          </p:cNvPr>
          <p:cNvSpPr txBox="1">
            <a:spLocks noGrp="1"/>
          </p:cNvSpPr>
          <p:nvPr>
            <p:ph type="subTitle" idx="4294967295"/>
          </p:nvPr>
        </p:nvSpPr>
        <p:spPr>
          <a:xfrm>
            <a:off x="740125" y="3115978"/>
            <a:ext cx="4841525" cy="2662250"/>
          </a:xfrm>
          <a:prstGeom prst="rect">
            <a:avLst/>
          </a:prstGeom>
        </p:spPr>
        <p:txBody>
          <a:bodyPr lIns="91425" tIns="91425" rIns="91425" bIns="91425" anchor="t" anchorCtr="0">
            <a:noAutofit/>
          </a:bodyPr>
          <a:lstStyle>
            <a:lvl1pPr>
              <a:defRPr>
                <a:latin typeface="+mn-lt"/>
              </a:defRPr>
            </a:lvl1pPr>
          </a:lstStyle>
          <a:p>
            <a:pPr marL="0" indent="0">
              <a:spcBef>
                <a:spcPts val="0"/>
              </a:spcBef>
              <a:buNone/>
            </a:pPr>
            <a:r>
              <a:rPr lang="en-US">
                <a:solidFill>
                  <a:schemeClr val="lt1"/>
                </a:solidFill>
              </a:rPr>
              <a:t>Click to edit Master subtitle style</a:t>
            </a:r>
            <a:endParaRPr lang="en-CA" dirty="0">
              <a:solidFill>
                <a:schemeClr val="lt1"/>
              </a:solidFill>
            </a:endParaRPr>
          </a:p>
        </p:txBody>
      </p:sp>
      <p:sp>
        <p:nvSpPr>
          <p:cNvPr id="10" name="Picture Placeholder 2">
            <a:extLst>
              <a:ext uri="{FF2B5EF4-FFF2-40B4-BE49-F238E27FC236}">
                <a16:creationId xmlns:a16="http://schemas.microsoft.com/office/drawing/2014/main" id="{48C80B0B-8FC1-474E-AB13-ADE030DF0BFA}"/>
              </a:ext>
            </a:extLst>
          </p:cNvPr>
          <p:cNvSpPr>
            <a:spLocks noGrp="1"/>
          </p:cNvSpPr>
          <p:nvPr>
            <p:ph type="pic" sz="quarter" idx="10"/>
          </p:nvPr>
        </p:nvSpPr>
        <p:spPr>
          <a:xfrm>
            <a:off x="8043863" y="0"/>
            <a:ext cx="4148137" cy="6754813"/>
          </a:xfrm>
        </p:spPr>
        <p:txBody>
          <a:bodyPr/>
          <a:lstStyle/>
          <a:p>
            <a:r>
              <a:rPr lang="en-US"/>
              <a:t>Click icon to add picture</a:t>
            </a:r>
          </a:p>
        </p:txBody>
      </p:sp>
      <p:grpSp>
        <p:nvGrpSpPr>
          <p:cNvPr id="7" name="Group 314">
            <a:extLst>
              <a:ext uri="{FF2B5EF4-FFF2-40B4-BE49-F238E27FC236}">
                <a16:creationId xmlns:a16="http://schemas.microsoft.com/office/drawing/2014/main" id="{04912B72-F2B8-4160-A4CD-993B21C65DF8}"/>
              </a:ext>
            </a:extLst>
          </p:cNvPr>
          <p:cNvGrpSpPr/>
          <p:nvPr/>
        </p:nvGrpSpPr>
        <p:grpSpPr>
          <a:xfrm>
            <a:off x="9599612" y="5412831"/>
            <a:ext cx="2782889" cy="730794"/>
            <a:chOff x="0" y="0"/>
            <a:chExt cx="2782888" cy="476250"/>
          </a:xfrm>
          <a:solidFill>
            <a:schemeClr val="accent1"/>
          </a:solidFill>
        </p:grpSpPr>
        <p:sp>
          <p:nvSpPr>
            <p:cNvPr id="8" name="Shape 312">
              <a:extLst>
                <a:ext uri="{FF2B5EF4-FFF2-40B4-BE49-F238E27FC236}">
                  <a16:creationId xmlns:a16="http://schemas.microsoft.com/office/drawing/2014/main" id="{07B99F70-2BA3-4DE1-A2C3-036749DDA20E}"/>
                </a:ext>
              </a:extLst>
            </p:cNvPr>
            <p:cNvSpPr/>
            <p:nvPr/>
          </p:nvSpPr>
          <p:spPr>
            <a:xfrm>
              <a:off x="0" y="0"/>
              <a:ext cx="2782888" cy="476250"/>
            </a:xfrm>
            <a:prstGeom prst="roundRect">
              <a:avLst>
                <a:gd name="adj" fmla="val 16667"/>
              </a:avLst>
            </a:prstGeom>
            <a:grpFill/>
            <a:ln w="12700" cap="flat">
              <a:noFill/>
              <a:round/>
            </a:ln>
            <a:effectLst/>
          </p:spPr>
          <p:txBody>
            <a:bodyPr wrap="square" lIns="50800" tIns="50800" rIns="50800" bIns="50800" numCol="1" anchor="ctr">
              <a:noAutofit/>
            </a:bodyPr>
            <a:lstStyle/>
            <a:p>
              <a:pPr>
                <a:defRPr>
                  <a:solidFill>
                    <a:srgbClr val="FFFFFF"/>
                  </a:solidFill>
                  <a:uFill>
                    <a:solidFill>
                      <a:srgbClr val="FFFFFF"/>
                    </a:solidFill>
                  </a:uFill>
                </a:defRPr>
              </a:pPr>
              <a:endParaRPr/>
            </a:p>
          </p:txBody>
        </p:sp>
        <p:sp>
          <p:nvSpPr>
            <p:cNvPr id="9" name="Shape 313">
              <a:extLst>
                <a:ext uri="{FF2B5EF4-FFF2-40B4-BE49-F238E27FC236}">
                  <a16:creationId xmlns:a16="http://schemas.microsoft.com/office/drawing/2014/main" id="{A07E5134-6611-420A-8019-0FBF887F6660}"/>
                </a:ext>
              </a:extLst>
            </p:cNvPr>
            <p:cNvSpPr/>
            <p:nvPr/>
          </p:nvSpPr>
          <p:spPr>
            <a:xfrm>
              <a:off x="204961" y="122433"/>
              <a:ext cx="2477914" cy="24069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marL="39687" marR="0">
                <a:buClr>
                  <a:srgbClr val="FFFFFF"/>
                </a:buClr>
                <a:buFont typeface="Calibri"/>
                <a:defRPr sz="2400" b="1">
                  <a:solidFill>
                    <a:srgbClr val="FFFFFF"/>
                  </a:solidFill>
                  <a:uFill>
                    <a:solidFill>
                      <a:srgbClr val="FFFFFF"/>
                    </a:solidFill>
                  </a:uFill>
                  <a:latin typeface="+mj-lt"/>
                  <a:ea typeface="+mj-ea"/>
                  <a:cs typeface="+mj-cs"/>
                  <a:sym typeface="Calibri"/>
                </a:defRPr>
              </a:lvl1pPr>
            </a:lstStyle>
            <a:p>
              <a:r>
                <a:rPr lang="en-CA" dirty="0"/>
                <a:t>title</a:t>
              </a:r>
              <a:endParaRPr dirty="0"/>
            </a:p>
          </p:txBody>
        </p:sp>
      </p:grpSp>
    </p:spTree>
    <p:extLst>
      <p:ext uri="{BB962C8B-B14F-4D97-AF65-F5344CB8AC3E}">
        <p14:creationId xmlns:p14="http://schemas.microsoft.com/office/powerpoint/2010/main" val="2818812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Blank">
    <p:spTree>
      <p:nvGrpSpPr>
        <p:cNvPr id="1" name="Shape 64"/>
        <p:cNvGrpSpPr/>
        <p:nvPr/>
      </p:nvGrpSpPr>
      <p:grpSpPr>
        <a:xfrm>
          <a:off x="0" y="0"/>
          <a:ext cx="0" cy="0"/>
          <a:chOff x="0" y="0"/>
          <a:chExt cx="0" cy="0"/>
        </a:xfrm>
      </p:grpSpPr>
      <p:sp>
        <p:nvSpPr>
          <p:cNvPr id="6" name="Shape 31"/>
          <p:cNvSpPr/>
          <p:nvPr/>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7" name="Shape 32"/>
          <p:cNvSpPr/>
          <p:nvPr/>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9" name="Shape 34"/>
          <p:cNvSpPr/>
          <p:nvPr/>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p>
        </p:txBody>
      </p:sp>
      <p:sp>
        <p:nvSpPr>
          <p:cNvPr id="3" name="Picture Placeholder 2"/>
          <p:cNvSpPr>
            <a:spLocks noGrp="1"/>
          </p:cNvSpPr>
          <p:nvPr>
            <p:ph type="pic" sz="quarter" idx="10"/>
          </p:nvPr>
        </p:nvSpPr>
        <p:spPr>
          <a:xfrm>
            <a:off x="8043863" y="0"/>
            <a:ext cx="4148137" cy="6754813"/>
          </a:xfrm>
        </p:spPr>
        <p:txBody>
          <a:bodyPr/>
          <a:lstStyle>
            <a:lvl1pPr>
              <a:defRPr>
                <a:solidFill>
                  <a:schemeClr val="accent6">
                    <a:lumMod val="75000"/>
                  </a:schemeClr>
                </a:soli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829887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hape 9"/>
          <p:cNvSpPr txBox="1">
            <a:spLocks noGrp="1"/>
          </p:cNvSpPr>
          <p:nvPr>
            <p:ph type="ctrTitle" hasCustomPrompt="1"/>
          </p:nvPr>
        </p:nvSpPr>
        <p:spPr>
          <a:xfrm>
            <a:off x="886837" y="2304789"/>
            <a:ext cx="6955599" cy="1796890"/>
          </a:xfrm>
          <a:prstGeom prst="rect">
            <a:avLst/>
          </a:prstGeom>
        </p:spPr>
        <p:txBody>
          <a:bodyPr lIns="91425" tIns="91425" rIns="91425" bIns="91425" anchor="ctr" anchorCtr="0"/>
          <a:lstStyle>
            <a:lvl1pPr lvl="0">
              <a:lnSpc>
                <a:spcPct val="102000"/>
              </a:lnSpc>
              <a:spcBef>
                <a:spcPts val="0"/>
              </a:spcBef>
              <a:buClr>
                <a:srgbClr val="2185C5"/>
              </a:buClr>
              <a:buSzPct val="100000"/>
              <a:defRPr sz="4800">
                <a:solidFill>
                  <a:schemeClr val="accent1"/>
                </a:solidFill>
                <a:latin typeface="+mn-lt"/>
                <a:ea typeface="PMingLiU" panose="02020500000000000000" pitchFamily="18" charset="-120"/>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dirty="0"/>
              <a:t>Chapter Header</a:t>
            </a:r>
            <a:endParaRPr dirty="0"/>
          </a:p>
        </p:txBody>
      </p:sp>
      <p:grpSp>
        <p:nvGrpSpPr>
          <p:cNvPr id="5" name="Group 4"/>
          <p:cNvGrpSpPr/>
          <p:nvPr userDrawn="1"/>
        </p:nvGrpSpPr>
        <p:grpSpPr>
          <a:xfrm>
            <a:off x="0" y="4101679"/>
            <a:ext cx="7842436" cy="102899"/>
            <a:chOff x="4349578" y="3579414"/>
            <a:chExt cx="7842436" cy="102899"/>
          </a:xfrm>
        </p:grpSpPr>
        <p:sp>
          <p:nvSpPr>
            <p:cNvPr id="6" name="Shape 31"/>
            <p:cNvSpPr/>
            <p:nvPr/>
          </p:nvSpPr>
          <p:spPr>
            <a:xfrm>
              <a:off x="9808489" y="3579414"/>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7" name="Shape 32"/>
            <p:cNvSpPr/>
            <p:nvPr/>
          </p:nvSpPr>
          <p:spPr>
            <a:xfrm>
              <a:off x="11000415" y="3579414"/>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8" name="Shape 34"/>
            <p:cNvSpPr/>
            <p:nvPr/>
          </p:nvSpPr>
          <p:spPr>
            <a:xfrm>
              <a:off x="4349578" y="3579414"/>
              <a:ext cx="5458834"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p>
          </p:txBody>
        </p:sp>
      </p:grpSp>
    </p:spTree>
    <p:extLst>
      <p:ext uri="{BB962C8B-B14F-4D97-AF65-F5344CB8AC3E}">
        <p14:creationId xmlns:p14="http://schemas.microsoft.com/office/powerpoint/2010/main" val="3406183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838200" y="401588"/>
            <a:ext cx="10515600" cy="1325563"/>
          </a:xfrm>
          <a:prstGeom prst="rect">
            <a:avLst/>
          </a:prstGeom>
        </p:spPr>
        <p:txBody>
          <a:bodyPr vert="horz" lIns="91440" tIns="45720" rIns="91440" bIns="45720" rtlCol="0" anchor="t">
            <a:normAutofit/>
          </a:bodyPr>
          <a:lstStyle>
            <a:lvl1pPr>
              <a:lnSpc>
                <a:spcPct val="102000"/>
              </a:lnSpc>
              <a:defRPr>
                <a:solidFill>
                  <a:schemeClr val="accent1"/>
                </a:solidFill>
                <a:latin typeface="+mn-lt"/>
              </a:defRPr>
            </a:lvl1pPr>
          </a:lstStyle>
          <a:p>
            <a:r>
              <a:rPr lang="en-US"/>
              <a:t>Click to edit Master title style</a:t>
            </a:r>
            <a:endParaRPr lang="en-US" dirty="0"/>
          </a:p>
        </p:txBody>
      </p:sp>
      <p:sp>
        <p:nvSpPr>
          <p:cNvPr id="6"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a:latin typeface="+mn-lt"/>
              </a:defRPr>
            </a:lvl1pPr>
          </a:lstStyle>
          <a:p>
            <a:pPr lvl="0"/>
            <a:r>
              <a:rPr lang="en-US"/>
              <a:t>Edit Master text styles</a:t>
            </a:r>
          </a:p>
        </p:txBody>
      </p:sp>
      <p:sp>
        <p:nvSpPr>
          <p:cNvPr id="4" name="Shape 31"/>
          <p:cNvSpPr/>
          <p:nvPr userDrawn="1"/>
        </p:nvSpPr>
        <p:spPr>
          <a:xfrm>
            <a:off x="9808489"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7" name="Shape 32"/>
          <p:cNvSpPr/>
          <p:nvPr userDrawn="1"/>
        </p:nvSpPr>
        <p:spPr>
          <a:xfrm>
            <a:off x="11000415" y="6755101"/>
            <a:ext cx="1191599" cy="10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sz="1400"/>
          </a:p>
        </p:txBody>
      </p:sp>
      <p:sp>
        <p:nvSpPr>
          <p:cNvPr id="8" name="Shape 34"/>
          <p:cNvSpPr/>
          <p:nvPr userDrawn="1"/>
        </p:nvSpPr>
        <p:spPr>
          <a:xfrm>
            <a:off x="0" y="6755101"/>
            <a:ext cx="9808412" cy="1028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sz="1400">
              <a:solidFill>
                <a:schemeClr val="accent1"/>
              </a:solidFill>
            </a:endParaRPr>
          </a:p>
        </p:txBody>
      </p:sp>
    </p:spTree>
    <p:extLst>
      <p:ext uri="{BB962C8B-B14F-4D97-AF65-F5344CB8AC3E}">
        <p14:creationId xmlns:p14="http://schemas.microsoft.com/office/powerpoint/2010/main" val="3668791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microsoft.com/office/2007/relationships/hdphoto" Target="../media/hdphoto1.wdp"/><Relationship Id="rId5" Type="http://schemas.openxmlformats.org/officeDocument/2006/relationships/slideLayout" Target="../slideLayouts/slideLayout14.xml"/><Relationship Id="rId10" Type="http://schemas.openxmlformats.org/officeDocument/2006/relationships/image" Target="../media/image5.pn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theme" Target="../theme/theme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microsoft.com/office/2007/relationships/hdphoto" Target="../media/hdphoto1.wdp"/><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01588"/>
            <a:ext cx="10515600"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303910495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679" r:id="rId8"/>
    <p:sldLayoutId id="2147483680" r:id="rId9"/>
  </p:sldLayoutIdLst>
  <p:txStyles>
    <p:titleStyle>
      <a:lvl1pPr algn="l" defTabSz="914400" rtl="0" eaLnBrk="1" latinLnBrk="0" hangingPunct="1">
        <a:lnSpc>
          <a:spcPct val="90000"/>
        </a:lnSpc>
        <a:spcBef>
          <a:spcPct val="0"/>
        </a:spcBef>
        <a:buNone/>
        <a:defRPr sz="4800" kern="1200">
          <a:solidFill>
            <a:schemeClr val="accent1"/>
          </a:solidFill>
          <a:latin typeface="+mj-lt"/>
          <a:ea typeface="+mj-ea"/>
          <a:cs typeface="+mj-cs"/>
        </a:defRPr>
      </a:lvl1pPr>
    </p:titleStyle>
    <p:bodyStyle>
      <a:lvl1pPr marL="228600" indent="-228600" algn="l" defTabSz="914400" rtl="0" eaLnBrk="1" latinLnBrk="0" hangingPunct="1">
        <a:lnSpc>
          <a:spcPct val="108000"/>
        </a:lnSpc>
        <a:spcBef>
          <a:spcPts val="1000"/>
        </a:spcBef>
        <a:buFont typeface="Arial" panose="020B0604020202020204" pitchFamily="34" charset="0"/>
        <a:buChar char="•"/>
        <a:defRPr sz="2400" kern="1200">
          <a:solidFill>
            <a:schemeClr val="accent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6"/>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extLst>
              <a:ext uri="{BEBA8EAE-BF5A-486C-A8C5-ECC9F3942E4B}">
                <a14:imgProps xmlns:a14="http://schemas.microsoft.com/office/drawing/2010/main">
                  <a14:imgLayer r:embed="rId11">
                    <a14:imgEffect>
                      <a14:artisticCutout/>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01588"/>
            <a:ext cx="10515600"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255990992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Lst>
  <p:txStyles>
    <p:titleStyle>
      <a:lvl1pPr algn="l" defTabSz="914400" rtl="0" eaLnBrk="1" latinLnBrk="0" hangingPunct="1">
        <a:lnSpc>
          <a:spcPct val="90000"/>
        </a:lnSpc>
        <a:spcBef>
          <a:spcPct val="0"/>
        </a:spcBef>
        <a:buNone/>
        <a:defRPr sz="4800" kern="1200">
          <a:solidFill>
            <a:schemeClr val="accent1"/>
          </a:solidFill>
          <a:latin typeface="+mj-lt"/>
          <a:ea typeface="+mj-ea"/>
          <a:cs typeface="+mj-cs"/>
        </a:defRPr>
      </a:lvl1pPr>
    </p:titleStyle>
    <p:bodyStyle>
      <a:lvl1pPr marL="228600" indent="-228600" algn="l" defTabSz="914400" rtl="0" eaLnBrk="1" latinLnBrk="0" hangingPunct="1">
        <a:lnSpc>
          <a:spcPct val="108000"/>
        </a:lnSpc>
        <a:spcBef>
          <a:spcPts val="1000"/>
        </a:spcBef>
        <a:buFont typeface="Arial" panose="020B0604020202020204" pitchFamily="34" charset="0"/>
        <a:buChar char="•"/>
        <a:defRPr sz="2400" kern="1200">
          <a:solidFill>
            <a:schemeClr val="accent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6"/>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01588"/>
            <a:ext cx="10515600"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358374625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Lst>
  <p:txStyles>
    <p:titleStyle>
      <a:lvl1pPr algn="l" defTabSz="914400" rtl="0" eaLnBrk="1" latinLnBrk="0" hangingPunct="1">
        <a:lnSpc>
          <a:spcPct val="90000"/>
        </a:lnSpc>
        <a:spcBef>
          <a:spcPct val="0"/>
        </a:spcBef>
        <a:buNone/>
        <a:defRPr sz="48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6"/>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extLst>
              <a:ext uri="{BEBA8EAE-BF5A-486C-A8C5-ECC9F3942E4B}">
                <a14:imgProps xmlns:a14="http://schemas.microsoft.com/office/drawing/2010/main">
                  <a14:imgLayer r:embed="rId23">
                    <a14:imgEffect>
                      <a14:artisticCutout/>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01588"/>
            <a:ext cx="10515600"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121159304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Lst>
  <p:txStyles>
    <p:titleStyle>
      <a:lvl1pPr algn="l" defTabSz="914400" rtl="0" eaLnBrk="1" latinLnBrk="0" hangingPunct="1">
        <a:lnSpc>
          <a:spcPct val="90000"/>
        </a:lnSpc>
        <a:spcBef>
          <a:spcPct val="0"/>
        </a:spcBef>
        <a:buNone/>
        <a:defRPr sz="48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6">
              <a:lumMod val="7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6"/>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microsoft.com/office/2007/relationships/hdphoto" Target="../media/hdphoto3.wdp"/><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0.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1.xml"/><Relationship Id="rId5" Type="http://schemas.microsoft.com/office/2007/relationships/hdphoto" Target="../media/hdphoto4.wdp"/><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13.xml"/><Relationship Id="rId5" Type="http://schemas.microsoft.com/office/2007/relationships/hdphoto" Target="../media/hdphoto5.wdp"/><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838200" y="2554993"/>
            <a:ext cx="10515600" cy="1325563"/>
          </a:xfrm>
          <a:prstGeom prst="rect">
            <a:avLst/>
          </a:prstGeom>
        </p:spPr>
        <p:txBody>
          <a:bodyPr lIns="91425" tIns="91425" rIns="91425" bIns="91425" anchor="t" anchorCtr="0">
            <a:noAutofit/>
          </a:bodyPr>
          <a:lstStyle/>
          <a:p>
            <a:r>
              <a:rPr kumimoji="0" lang="en-CA" sz="4800" i="0" u="none" strike="noStrike" kern="1200" cap="none" spc="0" normalizeH="0" baseline="0" noProof="0" dirty="0">
                <a:ln>
                  <a:noFill/>
                </a:ln>
                <a:solidFill>
                  <a:srgbClr val="57A445"/>
                </a:solidFill>
                <a:effectLst/>
                <a:uLnTx/>
                <a:uFillTx/>
                <a:latin typeface="Calibri" panose="020F0502020204030204"/>
                <a:ea typeface="PMingLiU" panose="02020500000000000000" pitchFamily="18" charset="-120"/>
                <a:cs typeface="+mj-cs"/>
              </a:rPr>
              <a:t>Post ÉPE-OE</a:t>
            </a:r>
            <a:br>
              <a:rPr lang="fr-CA" dirty="0"/>
            </a:br>
            <a:endParaRPr lang="fr-CA" dirty="0"/>
          </a:p>
        </p:txBody>
      </p:sp>
      <p:pic>
        <p:nvPicPr>
          <p:cNvPr id="5" name="Picture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9606973" y="5861410"/>
            <a:ext cx="1903706" cy="411500"/>
          </a:xfrm>
        </p:spPr>
      </p:pic>
      <p:pic>
        <p:nvPicPr>
          <p:cNvPr id="3" name="Picture 2">
            <a:extLst>
              <a:ext uri="{FF2B5EF4-FFF2-40B4-BE49-F238E27FC236}">
                <a16:creationId xmlns:a16="http://schemas.microsoft.com/office/drawing/2014/main" id="{0BD16670-C4B2-42E5-9A34-130E31491C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321" y="202663"/>
            <a:ext cx="3152744" cy="919001"/>
          </a:xfrm>
          <a:prstGeom prst="rect">
            <a:avLst/>
          </a:prstGeom>
        </p:spPr>
      </p:pic>
    </p:spTree>
    <p:extLst>
      <p:ext uri="{BB962C8B-B14F-4D97-AF65-F5344CB8AC3E}">
        <p14:creationId xmlns:p14="http://schemas.microsoft.com/office/powerpoint/2010/main" val="462142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8757" y="2279731"/>
            <a:ext cx="10200596" cy="1796890"/>
          </a:xfrm>
        </p:spPr>
        <p:txBody>
          <a:bodyPr>
            <a:normAutofit/>
          </a:bodyPr>
          <a:lstStyle/>
          <a:p>
            <a:r>
              <a:rPr lang="fr-FR" sz="4800" dirty="0">
                <a:solidFill>
                  <a:schemeClr val="accent1"/>
                </a:solidFill>
              </a:rPr>
              <a:t>Interprétation des résultats pré-post ÉPE-OE </a:t>
            </a:r>
          </a:p>
        </p:txBody>
      </p:sp>
    </p:spTree>
    <p:extLst>
      <p:ext uri="{BB962C8B-B14F-4D97-AF65-F5344CB8AC3E}">
        <p14:creationId xmlns:p14="http://schemas.microsoft.com/office/powerpoint/2010/main" val="1373731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ED3D475-3C54-41A4-BCD6-0508C347C9E4}"/>
              </a:ext>
            </a:extLst>
          </p:cNvPr>
          <p:cNvSpPr>
            <a:spLocks noGrp="1"/>
          </p:cNvSpPr>
          <p:nvPr>
            <p:ph type="title"/>
          </p:nvPr>
        </p:nvSpPr>
        <p:spPr>
          <a:xfrm>
            <a:off x="838799" y="410400"/>
            <a:ext cx="10332783" cy="1325563"/>
          </a:xfrm>
        </p:spPr>
        <p:txBody>
          <a:bodyPr>
            <a:noAutofit/>
          </a:bodyPr>
          <a:lstStyle/>
          <a:p>
            <a:pPr>
              <a:lnSpc>
                <a:spcPct val="100000"/>
              </a:lnSpc>
            </a:pPr>
            <a:r>
              <a:rPr lang="fr-CA" dirty="0"/>
              <a:t>Rapport de l’enfant de la Post ÉPE-OE</a:t>
            </a:r>
          </a:p>
        </p:txBody>
      </p:sp>
      <p:sp>
        <p:nvSpPr>
          <p:cNvPr id="11" name="Rectangle 10">
            <a:extLst>
              <a:ext uri="{FF2B5EF4-FFF2-40B4-BE49-F238E27FC236}">
                <a16:creationId xmlns:a16="http://schemas.microsoft.com/office/drawing/2014/main" id="{A087ADED-1F36-44E2-AEC3-E7F7F196D7BB}"/>
              </a:ext>
            </a:extLst>
          </p:cNvPr>
          <p:cNvSpPr/>
          <p:nvPr/>
        </p:nvSpPr>
        <p:spPr>
          <a:xfrm>
            <a:off x="838799" y="1735963"/>
            <a:ext cx="4372436" cy="4555093"/>
          </a:xfrm>
          <a:prstGeom prst="rect">
            <a:avLst/>
          </a:prstGeom>
        </p:spPr>
        <p:txBody>
          <a:bodyPr wrap="square">
            <a:spAutoFit/>
          </a:bodyPr>
          <a:lstStyle/>
          <a:p>
            <a:pPr>
              <a:spcAft>
                <a:spcPts val="1200"/>
              </a:spcAft>
              <a:buSzPct val="100000"/>
              <a:defRPr sz="2400">
                <a:solidFill>
                  <a:srgbClr val="002060"/>
                </a:solidFill>
                <a:latin typeface="+mj-lt"/>
                <a:ea typeface="+mj-ea"/>
                <a:cs typeface="+mj-cs"/>
                <a:sym typeface="Calibri"/>
              </a:defRPr>
            </a:pPr>
            <a:r>
              <a:rPr lang="fr-CA" sz="2800" dirty="0">
                <a:solidFill>
                  <a:schemeClr val="tx1">
                    <a:lumMod val="50000"/>
                  </a:schemeClr>
                </a:solidFill>
                <a:latin typeface="Calibri" panose="020F0502020204030204" pitchFamily="34" charset="0"/>
                <a:ea typeface="+mj-ea"/>
                <a:cs typeface="Calibri" panose="020F0502020204030204" pitchFamily="34" charset="0"/>
                <a:sym typeface="Calibri"/>
              </a:rPr>
              <a:t>Un nouveau rapport de l’enfant sera généré pour chaque enfant réévalué. </a:t>
            </a:r>
          </a:p>
          <a:p>
            <a:pPr>
              <a:spcAft>
                <a:spcPts val="1200"/>
              </a:spcAft>
              <a:buSzPct val="100000"/>
              <a:defRPr sz="2400">
                <a:solidFill>
                  <a:srgbClr val="002060"/>
                </a:solidFill>
                <a:latin typeface="+mj-lt"/>
                <a:ea typeface="+mj-ea"/>
                <a:cs typeface="+mj-cs"/>
                <a:sym typeface="Calibri"/>
              </a:defRPr>
            </a:pPr>
            <a:r>
              <a:rPr lang="fr-CA" sz="2800" dirty="0">
                <a:solidFill>
                  <a:schemeClr val="tx1">
                    <a:lumMod val="50000"/>
                  </a:schemeClr>
                </a:solidFill>
                <a:latin typeface="Calibri" panose="020F0502020204030204" pitchFamily="34" charset="0"/>
                <a:ea typeface="+mj-ea"/>
                <a:cs typeface="Calibri" panose="020F0502020204030204" pitchFamily="34" charset="0"/>
                <a:sym typeface="Calibri"/>
              </a:rPr>
              <a:t>La deuxième page – si votre district a choisi de l’inclure – présente les scores de la Pré- et la Post-évaluation côte à côte. Elle comprend aussi une section pour vos commentaires. </a:t>
            </a:r>
          </a:p>
        </p:txBody>
      </p:sp>
      <p:pic>
        <p:nvPicPr>
          <p:cNvPr id="3" name="Picture 2">
            <a:extLst>
              <a:ext uri="{FF2B5EF4-FFF2-40B4-BE49-F238E27FC236}">
                <a16:creationId xmlns:a16="http://schemas.microsoft.com/office/drawing/2014/main" id="{147FCEDC-CECD-4FDC-BFC2-7177514F2C9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
                    </a14:imgEffect>
                  </a14:imgLayer>
                </a14:imgProps>
              </a:ext>
            </a:extLst>
          </a:blip>
          <a:srcRect t="1446" b="133"/>
          <a:stretch/>
        </p:blipFill>
        <p:spPr>
          <a:xfrm>
            <a:off x="5223764" y="1656552"/>
            <a:ext cx="3090863" cy="3975299"/>
          </a:xfrm>
          <a:prstGeom prst="rect">
            <a:avLst/>
          </a:prstGeom>
          <a:ln>
            <a:solidFill>
              <a:schemeClr val="tx1">
                <a:lumMod val="20000"/>
                <a:lumOff val="80000"/>
              </a:schemeClr>
            </a:solidFill>
          </a:ln>
          <a:effectLst>
            <a:outerShdw blurRad="63500" dist="63500" dir="2700000" algn="ctr" rotWithShape="0">
              <a:prstClr val="black">
                <a:alpha val="65000"/>
              </a:prstClr>
            </a:outerShdw>
          </a:effectLst>
        </p:spPr>
      </p:pic>
      <p:pic>
        <p:nvPicPr>
          <p:cNvPr id="4" name="Picture 3">
            <a:extLst>
              <a:ext uri="{FF2B5EF4-FFF2-40B4-BE49-F238E27FC236}">
                <a16:creationId xmlns:a16="http://schemas.microsoft.com/office/drawing/2014/main" id="{E93DD897-01C5-47CE-866E-CD12BEAD315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10000"/>
                    </a14:imgEffect>
                  </a14:imgLayer>
                </a14:imgProps>
              </a:ext>
            </a:extLst>
          </a:blip>
          <a:stretch>
            <a:fillRect/>
          </a:stretch>
        </p:blipFill>
        <p:spPr>
          <a:xfrm>
            <a:off x="8543688" y="1656551"/>
            <a:ext cx="3092400" cy="3975299"/>
          </a:xfrm>
          <a:prstGeom prst="rect">
            <a:avLst/>
          </a:prstGeom>
          <a:ln>
            <a:solidFill>
              <a:schemeClr val="tx1">
                <a:lumMod val="20000"/>
                <a:lumOff val="80000"/>
              </a:schemeClr>
            </a:solidFill>
          </a:ln>
          <a:effectLst>
            <a:outerShdw blurRad="63500" dist="63500" dir="2700000" algn="ctr" rotWithShape="0">
              <a:prstClr val="black">
                <a:alpha val="65000"/>
              </a:prstClr>
            </a:outerShdw>
          </a:effectLst>
        </p:spPr>
      </p:pic>
    </p:spTree>
    <p:custDataLst>
      <p:tags r:id="rId1"/>
    </p:custDataLst>
    <p:extLst>
      <p:ext uri="{BB962C8B-B14F-4D97-AF65-F5344CB8AC3E}">
        <p14:creationId xmlns:p14="http://schemas.microsoft.com/office/powerpoint/2010/main" val="570199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800" y="410400"/>
            <a:ext cx="10300188" cy="1325563"/>
          </a:xfrm>
        </p:spPr>
        <p:txBody>
          <a:bodyPr>
            <a:normAutofit/>
          </a:bodyPr>
          <a:lstStyle/>
          <a:p>
            <a:pPr>
              <a:lnSpc>
                <a:spcPct val="100000"/>
              </a:lnSpc>
            </a:pPr>
            <a:r>
              <a:rPr lang="fr-CA" dirty="0"/>
              <a:t>Rapport de classe de la Post ÉPE-OE</a:t>
            </a:r>
          </a:p>
        </p:txBody>
      </p:sp>
      <p:sp>
        <p:nvSpPr>
          <p:cNvPr id="5" name="TextBox 4">
            <a:extLst>
              <a:ext uri="{FF2B5EF4-FFF2-40B4-BE49-F238E27FC236}">
                <a16:creationId xmlns:a16="http://schemas.microsoft.com/office/drawing/2014/main" id="{18DC61C0-281B-4BEB-B761-0F564D543E6E}"/>
              </a:ext>
            </a:extLst>
          </p:cNvPr>
          <p:cNvSpPr txBox="1"/>
          <p:nvPr/>
        </p:nvSpPr>
        <p:spPr>
          <a:xfrm>
            <a:off x="838800" y="1307928"/>
            <a:ext cx="10121462" cy="1815882"/>
          </a:xfrm>
          <a:prstGeom prst="rect">
            <a:avLst/>
          </a:prstGeom>
          <a:noFill/>
        </p:spPr>
        <p:txBody>
          <a:bodyPr wrap="square" rtlCol="0">
            <a:spAutoFit/>
          </a:bodyPr>
          <a:lstStyle/>
          <a:p>
            <a:r>
              <a:rPr lang="fr-FR" sz="2800" dirty="0">
                <a:latin typeface="Calibri" panose="020F0502020204030204" pitchFamily="34" charset="0"/>
                <a:ea typeface="+mj-ea"/>
                <a:cs typeface="Calibri" panose="020F0502020204030204" pitchFamily="34" charset="0"/>
              </a:rPr>
              <a:t>Le rapport de classe de la Post évaluation présente les résultats de domaine et EAN de la Pré et la Post évaluation côte à côte afin que vous puissiez voir les progrès que chaque enfant a fait au cours de l’année.</a:t>
            </a:r>
            <a:endParaRPr lang="fr-CA" sz="2800" dirty="0">
              <a:latin typeface="Calibri" panose="020F0502020204030204" pitchFamily="34" charset="0"/>
              <a:ea typeface="+mj-ea"/>
              <a:cs typeface="Calibri" panose="020F0502020204030204" pitchFamily="34" charset="0"/>
            </a:endParaRPr>
          </a:p>
        </p:txBody>
      </p:sp>
      <p:grpSp>
        <p:nvGrpSpPr>
          <p:cNvPr id="8" name="Group 7">
            <a:extLst>
              <a:ext uri="{FF2B5EF4-FFF2-40B4-BE49-F238E27FC236}">
                <a16:creationId xmlns:a16="http://schemas.microsoft.com/office/drawing/2014/main" id="{176617EF-1391-4951-92B4-14C00914CAA0}"/>
              </a:ext>
            </a:extLst>
          </p:cNvPr>
          <p:cNvGrpSpPr/>
          <p:nvPr/>
        </p:nvGrpSpPr>
        <p:grpSpPr>
          <a:xfrm>
            <a:off x="1399531" y="3150378"/>
            <a:ext cx="9000000" cy="3312000"/>
            <a:chOff x="853005" y="1616351"/>
            <a:chExt cx="10257471" cy="3681115"/>
          </a:xfrm>
        </p:grpSpPr>
        <p:grpSp>
          <p:nvGrpSpPr>
            <p:cNvPr id="10" name="Group 9">
              <a:extLst>
                <a:ext uri="{FF2B5EF4-FFF2-40B4-BE49-F238E27FC236}">
                  <a16:creationId xmlns:a16="http://schemas.microsoft.com/office/drawing/2014/main" id="{CA6B94A5-2CCB-4A92-9C02-91644D0DE0C7}"/>
                </a:ext>
              </a:extLst>
            </p:cNvPr>
            <p:cNvGrpSpPr/>
            <p:nvPr/>
          </p:nvGrpSpPr>
          <p:grpSpPr>
            <a:xfrm>
              <a:off x="853005" y="1616351"/>
              <a:ext cx="10257471" cy="3681115"/>
              <a:chOff x="737718" y="2584683"/>
              <a:chExt cx="10257471" cy="3681115"/>
            </a:xfrm>
          </p:grpSpPr>
          <p:pic>
            <p:nvPicPr>
              <p:cNvPr id="13" name="Picture 12">
                <a:extLst>
                  <a:ext uri="{FF2B5EF4-FFF2-40B4-BE49-F238E27FC236}">
                    <a16:creationId xmlns:a16="http://schemas.microsoft.com/office/drawing/2014/main" id="{ACCF5D90-76E8-4A91-9674-4E4CFA1801F1}"/>
                  </a:ext>
                </a:extLst>
              </p:cNvPr>
              <p:cNvPicPr>
                <a:picLocks noChangeAspect="1"/>
              </p:cNvPicPr>
              <p:nvPr/>
            </p:nvPicPr>
            <p:blipFill rotWithShape="1">
              <a:blip r:embed="rId4">
                <a:extLst>
                  <a:ext uri="{28A0092B-C50C-407E-A947-70E740481C1C}">
                    <a14:useLocalDpi xmlns:a14="http://schemas.microsoft.com/office/drawing/2010/main" val="0"/>
                  </a:ext>
                </a:extLst>
              </a:blip>
              <a:srcRect l="1330" t="29984" r="2282" b="1363"/>
              <a:stretch/>
            </p:blipFill>
            <p:spPr>
              <a:xfrm>
                <a:off x="737718" y="2584683"/>
                <a:ext cx="10257471" cy="3681115"/>
              </a:xfrm>
              <a:prstGeom prst="rect">
                <a:avLst/>
              </a:prstGeom>
              <a:ln>
                <a:solidFill>
                  <a:schemeClr val="tx1">
                    <a:lumMod val="40000"/>
                    <a:lumOff val="60000"/>
                  </a:schemeClr>
                </a:solidFill>
              </a:ln>
              <a:effectLst>
                <a:outerShdw blurRad="63500" dist="63500" dir="2700000" algn="ctr" rotWithShape="0">
                  <a:srgbClr val="000000">
                    <a:alpha val="65000"/>
                  </a:srgbClr>
                </a:outerShdw>
              </a:effectLst>
            </p:spPr>
          </p:pic>
          <p:pic>
            <p:nvPicPr>
              <p:cNvPr id="14" name="Picture 13">
                <a:extLst>
                  <a:ext uri="{FF2B5EF4-FFF2-40B4-BE49-F238E27FC236}">
                    <a16:creationId xmlns:a16="http://schemas.microsoft.com/office/drawing/2014/main" id="{710C1029-038B-4183-B0E1-F6CB26D1B6D0}"/>
                  </a:ext>
                </a:extLst>
              </p:cNvPr>
              <p:cNvPicPr>
                <a:picLocks noChangeAspect="1"/>
              </p:cNvPicPr>
              <p:nvPr/>
            </p:nvPicPr>
            <p:blipFill>
              <a:blip r:embed="rId5"/>
              <a:stretch>
                <a:fillRect/>
              </a:stretch>
            </p:blipFill>
            <p:spPr>
              <a:xfrm>
                <a:off x="9266927" y="2651874"/>
                <a:ext cx="817597" cy="625532"/>
              </a:xfrm>
              <a:prstGeom prst="rect">
                <a:avLst/>
              </a:prstGeom>
            </p:spPr>
          </p:pic>
        </p:grpSp>
        <p:pic>
          <p:nvPicPr>
            <p:cNvPr id="11" name="Picture 10">
              <a:extLst>
                <a:ext uri="{FF2B5EF4-FFF2-40B4-BE49-F238E27FC236}">
                  <a16:creationId xmlns:a16="http://schemas.microsoft.com/office/drawing/2014/main" id="{B4E8B905-2BAA-40D4-BA17-935CE8A46BDF}"/>
                </a:ext>
              </a:extLst>
            </p:cNvPr>
            <p:cNvPicPr>
              <a:picLocks noChangeAspect="1"/>
            </p:cNvPicPr>
            <p:nvPr/>
          </p:nvPicPr>
          <p:blipFill>
            <a:blip r:embed="rId6"/>
            <a:stretch>
              <a:fillRect/>
            </a:stretch>
          </p:blipFill>
          <p:spPr>
            <a:xfrm>
              <a:off x="9252250" y="3597911"/>
              <a:ext cx="1025876" cy="255631"/>
            </a:xfrm>
            <a:prstGeom prst="rect">
              <a:avLst/>
            </a:prstGeom>
          </p:spPr>
        </p:pic>
        <p:pic>
          <p:nvPicPr>
            <p:cNvPr id="12" name="Picture 11">
              <a:extLst>
                <a:ext uri="{FF2B5EF4-FFF2-40B4-BE49-F238E27FC236}">
                  <a16:creationId xmlns:a16="http://schemas.microsoft.com/office/drawing/2014/main" id="{5B2FFA42-1F93-4550-BD3C-81A038F9865E}"/>
                </a:ext>
              </a:extLst>
            </p:cNvPr>
            <p:cNvPicPr>
              <a:picLocks noChangeAspect="1"/>
            </p:cNvPicPr>
            <p:nvPr/>
          </p:nvPicPr>
          <p:blipFill>
            <a:blip r:embed="rId6"/>
            <a:stretch>
              <a:fillRect/>
            </a:stretch>
          </p:blipFill>
          <p:spPr>
            <a:xfrm>
              <a:off x="4956058" y="2828718"/>
              <a:ext cx="1076533" cy="254077"/>
            </a:xfrm>
            <a:prstGeom prst="rect">
              <a:avLst/>
            </a:prstGeom>
          </p:spPr>
        </p:pic>
      </p:grpSp>
    </p:spTree>
    <p:custDataLst>
      <p:tags r:id="rId1"/>
    </p:custDataLst>
    <p:extLst>
      <p:ext uri="{BB962C8B-B14F-4D97-AF65-F5344CB8AC3E}">
        <p14:creationId xmlns:p14="http://schemas.microsoft.com/office/powerpoint/2010/main" val="106349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801" y="237408"/>
            <a:ext cx="10965971" cy="1325563"/>
          </a:xfrm>
        </p:spPr>
        <p:txBody>
          <a:bodyPr>
            <a:noAutofit/>
          </a:bodyPr>
          <a:lstStyle/>
          <a:p>
            <a:pPr>
              <a:lnSpc>
                <a:spcPct val="100000"/>
              </a:lnSpc>
            </a:pPr>
            <a:r>
              <a:rPr lang="fr-CA" noProof="0" dirty="0"/>
              <a:t>Comment interpréter les résultats de votre rapport de classe de l’ÉPE-OE</a:t>
            </a:r>
          </a:p>
        </p:txBody>
      </p:sp>
      <p:sp>
        <p:nvSpPr>
          <p:cNvPr id="5" name="TextBox 4">
            <a:extLst>
              <a:ext uri="{FF2B5EF4-FFF2-40B4-BE49-F238E27FC236}">
                <a16:creationId xmlns:a16="http://schemas.microsoft.com/office/drawing/2014/main" id="{DF254108-A9F8-4926-91C7-DF109EA8FE03}"/>
              </a:ext>
            </a:extLst>
          </p:cNvPr>
          <p:cNvSpPr txBox="1"/>
          <p:nvPr/>
        </p:nvSpPr>
        <p:spPr>
          <a:xfrm>
            <a:off x="838801" y="1809392"/>
            <a:ext cx="10514400" cy="2086725"/>
          </a:xfrm>
          <a:prstGeom prst="rect">
            <a:avLst/>
          </a:prstGeom>
          <a:noFill/>
        </p:spPr>
        <p:txBody>
          <a:bodyPr wrap="square">
            <a:spAutoFit/>
          </a:bodyPr>
          <a:lstStyle/>
          <a:p>
            <a:pPr>
              <a:lnSpc>
                <a:spcPct val="90000"/>
              </a:lnSpc>
            </a:pPr>
            <a:r>
              <a:rPr lang="fr-CA" sz="2400" dirty="0">
                <a:latin typeface="Calibri" panose="020F0502020204030204" pitchFamily="34" charset="0"/>
                <a:ea typeface="+mj-ea"/>
                <a:cs typeface="Calibri" panose="020F0502020204030204" pitchFamily="34" charset="0"/>
              </a:rPr>
              <a:t>Jetons un coup d’œil  au progrès d’Enfant 1. On voit des améliorations importantes depuis l’évaluation initiale. L’EAN est passé du </a:t>
            </a:r>
            <a:r>
              <a:rPr lang="fr-CA" sz="2400" b="1"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Niveau 3</a:t>
            </a:r>
            <a:r>
              <a:rPr lang="fr-CA" sz="2400" dirty="0">
                <a:latin typeface="Calibri" panose="020F0502020204030204" pitchFamily="34" charset="0"/>
                <a:ea typeface="+mj-ea"/>
                <a:cs typeface="Calibri" panose="020F0502020204030204" pitchFamily="34" charset="0"/>
              </a:rPr>
              <a:t> au </a:t>
            </a:r>
            <a:r>
              <a:rPr lang="fr-CA" sz="2400" b="1" dirty="0">
                <a:solidFill>
                  <a:schemeClr val="accent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Niveau 1</a:t>
            </a:r>
            <a:r>
              <a:rPr lang="fr-CA" sz="2400" dirty="0">
                <a:latin typeface="Calibri" panose="020F0502020204030204" pitchFamily="34" charset="0"/>
                <a:ea typeface="+mj-ea"/>
                <a:cs typeface="Calibri" panose="020F0502020204030204" pitchFamily="34" charset="0"/>
              </a:rPr>
              <a:t>. Si nous regardons aux scores de domaines, on voit aussi des améliorations, surtout au niveau des domaines ‘Habiletés cognitives’ et ‘Motricité fine’. Les interventions mises en place ont bien marché. Cela ne veut pas dire qu’on ne fera pas le suivi de cet enfant maintenant qu’il a des besoins d’apprentissage de </a:t>
            </a:r>
            <a:r>
              <a:rPr lang="fr-CA" sz="2400" b="1" dirty="0">
                <a:solidFill>
                  <a:schemeClr val="accent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Niveau 1</a:t>
            </a:r>
            <a:r>
              <a:rPr lang="fr-CA" sz="2400" dirty="0">
                <a:latin typeface="Calibri" panose="020F0502020204030204" pitchFamily="34" charset="0"/>
                <a:ea typeface="+mj-ea"/>
                <a:cs typeface="Calibri" panose="020F0502020204030204" pitchFamily="34" charset="0"/>
              </a:rPr>
              <a:t>.</a:t>
            </a:r>
            <a:endParaRPr lang="fr-CA" sz="2400" u="sng" dirty="0">
              <a:latin typeface="Calibri" panose="020F0502020204030204" pitchFamily="34" charset="0"/>
              <a:ea typeface="+mj-ea"/>
              <a:cs typeface="Calibri" panose="020F0502020204030204" pitchFamily="34" charset="0"/>
            </a:endParaRPr>
          </a:p>
        </p:txBody>
      </p:sp>
      <p:grpSp>
        <p:nvGrpSpPr>
          <p:cNvPr id="9" name="Group 8">
            <a:extLst>
              <a:ext uri="{FF2B5EF4-FFF2-40B4-BE49-F238E27FC236}">
                <a16:creationId xmlns:a16="http://schemas.microsoft.com/office/drawing/2014/main" id="{73597627-A336-4E38-B3B3-DF395959761F}"/>
              </a:ext>
            </a:extLst>
          </p:cNvPr>
          <p:cNvGrpSpPr/>
          <p:nvPr/>
        </p:nvGrpSpPr>
        <p:grpSpPr>
          <a:xfrm>
            <a:off x="2264775" y="3896117"/>
            <a:ext cx="7170169" cy="2769846"/>
            <a:chOff x="733134" y="2592240"/>
            <a:chExt cx="10270719" cy="3680505"/>
          </a:xfrm>
        </p:grpSpPr>
        <p:pic>
          <p:nvPicPr>
            <p:cNvPr id="12" name="Picture 11">
              <a:extLst>
                <a:ext uri="{FF2B5EF4-FFF2-40B4-BE49-F238E27FC236}">
                  <a16:creationId xmlns:a16="http://schemas.microsoft.com/office/drawing/2014/main" id="{6F1A64FF-E442-467E-9AF4-8EBC040066DC}"/>
                </a:ext>
              </a:extLst>
            </p:cNvPr>
            <p:cNvPicPr>
              <a:picLocks noChangeAspect="1"/>
            </p:cNvPicPr>
            <p:nvPr/>
          </p:nvPicPr>
          <p:blipFill rotWithShape="1">
            <a:blip r:embed="rId4">
              <a:extLst>
                <a:ext uri="{28A0092B-C50C-407E-A947-70E740481C1C}">
                  <a14:useLocalDpi xmlns:a14="http://schemas.microsoft.com/office/drawing/2010/main" val="0"/>
                </a:ext>
              </a:extLst>
            </a:blip>
            <a:srcRect l="1286" t="30124" r="2205" b="1233"/>
            <a:stretch/>
          </p:blipFill>
          <p:spPr>
            <a:xfrm>
              <a:off x="733134" y="2592240"/>
              <a:ext cx="10270719" cy="3680505"/>
            </a:xfrm>
            <a:prstGeom prst="rect">
              <a:avLst/>
            </a:prstGeom>
            <a:ln>
              <a:solidFill>
                <a:schemeClr val="tx1">
                  <a:lumMod val="40000"/>
                  <a:lumOff val="60000"/>
                </a:schemeClr>
              </a:solidFill>
            </a:ln>
            <a:effectLst>
              <a:outerShdw blurRad="63500" dist="63500" dir="2700000" algn="ctr" rotWithShape="0">
                <a:srgbClr val="000000">
                  <a:alpha val="70000"/>
                </a:srgbClr>
              </a:outerShdw>
            </a:effectLst>
          </p:spPr>
        </p:pic>
        <p:pic>
          <p:nvPicPr>
            <p:cNvPr id="13" name="Picture 12">
              <a:extLst>
                <a:ext uri="{FF2B5EF4-FFF2-40B4-BE49-F238E27FC236}">
                  <a16:creationId xmlns:a16="http://schemas.microsoft.com/office/drawing/2014/main" id="{23DFF2A0-ACC7-4977-9AFC-7A1D34E88269}"/>
                </a:ext>
              </a:extLst>
            </p:cNvPr>
            <p:cNvPicPr>
              <a:picLocks noChangeAspect="1"/>
            </p:cNvPicPr>
            <p:nvPr/>
          </p:nvPicPr>
          <p:blipFill>
            <a:blip r:embed="rId5"/>
            <a:stretch>
              <a:fillRect/>
            </a:stretch>
          </p:blipFill>
          <p:spPr>
            <a:xfrm>
              <a:off x="9266927" y="2651874"/>
              <a:ext cx="817597" cy="625532"/>
            </a:xfrm>
            <a:prstGeom prst="rect">
              <a:avLst/>
            </a:prstGeom>
          </p:spPr>
        </p:pic>
      </p:grpSp>
      <p:sp>
        <p:nvSpPr>
          <p:cNvPr id="17" name="Rectangle 16">
            <a:extLst>
              <a:ext uri="{FF2B5EF4-FFF2-40B4-BE49-F238E27FC236}">
                <a16:creationId xmlns:a16="http://schemas.microsoft.com/office/drawing/2014/main" id="{2E08B03F-2DD5-415D-9CAE-7D4A4B446596}"/>
              </a:ext>
            </a:extLst>
          </p:cNvPr>
          <p:cNvSpPr/>
          <p:nvPr/>
        </p:nvSpPr>
        <p:spPr>
          <a:xfrm flipV="1">
            <a:off x="2264774" y="4627084"/>
            <a:ext cx="6625837" cy="166013"/>
          </a:xfrm>
          <a:prstGeom prst="rect">
            <a:avLst/>
          </a:prstGeom>
          <a:solidFill>
            <a:schemeClr val="bg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1694304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800" y="410400"/>
            <a:ext cx="10965971" cy="1325563"/>
          </a:xfrm>
        </p:spPr>
        <p:txBody>
          <a:bodyPr>
            <a:noAutofit/>
          </a:bodyPr>
          <a:lstStyle/>
          <a:p>
            <a:pPr>
              <a:lnSpc>
                <a:spcPct val="100000"/>
              </a:lnSpc>
            </a:pPr>
            <a:r>
              <a:rPr lang="fr-CA" noProof="0" dirty="0"/>
              <a:t>Comment interpréter les résultats de votre rapport de classe de l’ÉPE-OE</a:t>
            </a:r>
          </a:p>
        </p:txBody>
      </p:sp>
      <p:sp>
        <p:nvSpPr>
          <p:cNvPr id="5" name="TextBox 4">
            <a:extLst>
              <a:ext uri="{FF2B5EF4-FFF2-40B4-BE49-F238E27FC236}">
                <a16:creationId xmlns:a16="http://schemas.microsoft.com/office/drawing/2014/main" id="{DF254108-A9F8-4926-91C7-DF109EA8FE03}"/>
              </a:ext>
            </a:extLst>
          </p:cNvPr>
          <p:cNvSpPr txBox="1"/>
          <p:nvPr/>
        </p:nvSpPr>
        <p:spPr>
          <a:xfrm>
            <a:off x="838801" y="1944000"/>
            <a:ext cx="10514400" cy="397032"/>
          </a:xfrm>
          <a:prstGeom prst="rect">
            <a:avLst/>
          </a:prstGeom>
          <a:noFill/>
        </p:spPr>
        <p:txBody>
          <a:bodyPr wrap="square">
            <a:spAutoFit/>
          </a:bodyPr>
          <a:lstStyle/>
          <a:p>
            <a:pPr>
              <a:lnSpc>
                <a:spcPct val="90000"/>
              </a:lnSpc>
            </a:pPr>
            <a:endParaRPr lang="fr-CA" sz="2200" u="sng" dirty="0">
              <a:latin typeface="Calibri" panose="020F0502020204030204" pitchFamily="34" charset="0"/>
              <a:ea typeface="+mj-ea"/>
              <a:cs typeface="Calibri" panose="020F0502020204030204" pitchFamily="34" charset="0"/>
            </a:endParaRPr>
          </a:p>
        </p:txBody>
      </p:sp>
      <p:sp>
        <p:nvSpPr>
          <p:cNvPr id="7" name="TextBox 6">
            <a:extLst>
              <a:ext uri="{FF2B5EF4-FFF2-40B4-BE49-F238E27FC236}">
                <a16:creationId xmlns:a16="http://schemas.microsoft.com/office/drawing/2014/main" id="{97803555-5FAB-47CC-939C-60FDC635FC5E}"/>
              </a:ext>
            </a:extLst>
          </p:cNvPr>
          <p:cNvSpPr txBox="1"/>
          <p:nvPr/>
        </p:nvSpPr>
        <p:spPr>
          <a:xfrm>
            <a:off x="904229" y="1944000"/>
            <a:ext cx="10283766" cy="1643527"/>
          </a:xfrm>
          <a:prstGeom prst="rect">
            <a:avLst/>
          </a:prstGeom>
          <a:noFill/>
        </p:spPr>
        <p:txBody>
          <a:bodyPr wrap="square" rtlCol="0">
            <a:spAutoFit/>
          </a:bodyPr>
          <a:lstStyle/>
          <a:p>
            <a:pPr>
              <a:lnSpc>
                <a:spcPct val="90000"/>
              </a:lnSpc>
            </a:pPr>
            <a:r>
              <a:rPr lang="fr-CA" sz="2800" dirty="0">
                <a:latin typeface="Calibri" panose="020F0502020204030204" pitchFamily="34" charset="0"/>
                <a:ea typeface="+mj-ea"/>
                <a:cs typeface="Calibri" panose="020F0502020204030204" pitchFamily="34" charset="0"/>
              </a:rPr>
              <a:t>Il est important de garder les mesures de support en place puisqu’elles se sont avérées efficaces et adaptées aux forces et besoins de l’enfant. Cette information peut aussi être partagée avec la prochaine enseignante.</a:t>
            </a:r>
            <a:endParaRPr lang="fr-CA" sz="2800" dirty="0"/>
          </a:p>
        </p:txBody>
      </p:sp>
      <p:grpSp>
        <p:nvGrpSpPr>
          <p:cNvPr id="9" name="Group 8">
            <a:extLst>
              <a:ext uri="{FF2B5EF4-FFF2-40B4-BE49-F238E27FC236}">
                <a16:creationId xmlns:a16="http://schemas.microsoft.com/office/drawing/2014/main" id="{73597627-A336-4E38-B3B3-DF395959761F}"/>
              </a:ext>
            </a:extLst>
          </p:cNvPr>
          <p:cNvGrpSpPr/>
          <p:nvPr/>
        </p:nvGrpSpPr>
        <p:grpSpPr>
          <a:xfrm>
            <a:off x="1004005" y="3158466"/>
            <a:ext cx="8547162" cy="3301780"/>
            <a:chOff x="733134" y="2592240"/>
            <a:chExt cx="10270719" cy="3680505"/>
          </a:xfrm>
        </p:grpSpPr>
        <p:pic>
          <p:nvPicPr>
            <p:cNvPr id="12" name="Picture 11">
              <a:extLst>
                <a:ext uri="{FF2B5EF4-FFF2-40B4-BE49-F238E27FC236}">
                  <a16:creationId xmlns:a16="http://schemas.microsoft.com/office/drawing/2014/main" id="{6F1A64FF-E442-467E-9AF4-8EBC040066DC}"/>
                </a:ext>
              </a:extLst>
            </p:cNvPr>
            <p:cNvPicPr>
              <a:picLocks noChangeAspect="1"/>
            </p:cNvPicPr>
            <p:nvPr/>
          </p:nvPicPr>
          <p:blipFill rotWithShape="1">
            <a:blip r:embed="rId4">
              <a:extLst>
                <a:ext uri="{28A0092B-C50C-407E-A947-70E740481C1C}">
                  <a14:useLocalDpi xmlns:a14="http://schemas.microsoft.com/office/drawing/2010/main" val="0"/>
                </a:ext>
              </a:extLst>
            </a:blip>
            <a:srcRect l="1286" t="30124" r="2205" b="1233"/>
            <a:stretch/>
          </p:blipFill>
          <p:spPr>
            <a:xfrm>
              <a:off x="733134" y="2592240"/>
              <a:ext cx="10270719" cy="3680505"/>
            </a:xfrm>
            <a:prstGeom prst="rect">
              <a:avLst/>
            </a:prstGeom>
            <a:ln>
              <a:solidFill>
                <a:schemeClr val="tx1">
                  <a:lumMod val="40000"/>
                  <a:lumOff val="60000"/>
                </a:schemeClr>
              </a:solidFill>
            </a:ln>
            <a:effectLst>
              <a:outerShdw blurRad="63500" dist="63500" dir="2700000" algn="ctr" rotWithShape="0">
                <a:srgbClr val="000000">
                  <a:alpha val="70000"/>
                </a:srgbClr>
              </a:outerShdw>
            </a:effectLst>
          </p:spPr>
        </p:pic>
        <p:pic>
          <p:nvPicPr>
            <p:cNvPr id="13" name="Picture 12">
              <a:extLst>
                <a:ext uri="{FF2B5EF4-FFF2-40B4-BE49-F238E27FC236}">
                  <a16:creationId xmlns:a16="http://schemas.microsoft.com/office/drawing/2014/main" id="{23DFF2A0-ACC7-4977-9AFC-7A1D34E88269}"/>
                </a:ext>
              </a:extLst>
            </p:cNvPr>
            <p:cNvPicPr>
              <a:picLocks noChangeAspect="1"/>
            </p:cNvPicPr>
            <p:nvPr/>
          </p:nvPicPr>
          <p:blipFill>
            <a:blip r:embed="rId5"/>
            <a:stretch>
              <a:fillRect/>
            </a:stretch>
          </p:blipFill>
          <p:spPr>
            <a:xfrm>
              <a:off x="9266927" y="2651874"/>
              <a:ext cx="817597" cy="625532"/>
            </a:xfrm>
            <a:prstGeom prst="rect">
              <a:avLst/>
            </a:prstGeom>
          </p:spPr>
        </p:pic>
      </p:grpSp>
      <p:sp>
        <p:nvSpPr>
          <p:cNvPr id="17" name="Rectangle 16">
            <a:extLst>
              <a:ext uri="{FF2B5EF4-FFF2-40B4-BE49-F238E27FC236}">
                <a16:creationId xmlns:a16="http://schemas.microsoft.com/office/drawing/2014/main" id="{2E08B03F-2DD5-415D-9CAE-7D4A4B446596}"/>
              </a:ext>
            </a:extLst>
          </p:cNvPr>
          <p:cNvSpPr/>
          <p:nvPr/>
        </p:nvSpPr>
        <p:spPr>
          <a:xfrm flipV="1">
            <a:off x="1004004" y="4036106"/>
            <a:ext cx="7864573" cy="205388"/>
          </a:xfrm>
          <a:prstGeom prst="rect">
            <a:avLst/>
          </a:prstGeom>
          <a:solidFill>
            <a:schemeClr val="bg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1889028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D8AFB8D-4147-483D-9ADE-D52DBB02D776}"/>
              </a:ext>
            </a:extLst>
          </p:cNvPr>
          <p:cNvGrpSpPr/>
          <p:nvPr/>
        </p:nvGrpSpPr>
        <p:grpSpPr>
          <a:xfrm>
            <a:off x="935147" y="3453051"/>
            <a:ext cx="8118164" cy="3136058"/>
            <a:chOff x="733134" y="2592240"/>
            <a:chExt cx="10270719" cy="3680505"/>
          </a:xfrm>
        </p:grpSpPr>
        <p:pic>
          <p:nvPicPr>
            <p:cNvPr id="12" name="Picture 11">
              <a:extLst>
                <a:ext uri="{FF2B5EF4-FFF2-40B4-BE49-F238E27FC236}">
                  <a16:creationId xmlns:a16="http://schemas.microsoft.com/office/drawing/2014/main" id="{FF3D5074-008F-4489-AC4E-C0334D916ED4}"/>
                </a:ext>
              </a:extLst>
            </p:cNvPr>
            <p:cNvPicPr>
              <a:picLocks noChangeAspect="1"/>
            </p:cNvPicPr>
            <p:nvPr/>
          </p:nvPicPr>
          <p:blipFill rotWithShape="1">
            <a:blip r:embed="rId4">
              <a:extLst>
                <a:ext uri="{28A0092B-C50C-407E-A947-70E740481C1C}">
                  <a14:useLocalDpi xmlns:a14="http://schemas.microsoft.com/office/drawing/2010/main" val="0"/>
                </a:ext>
              </a:extLst>
            </a:blip>
            <a:srcRect l="1286" t="30124" r="2205" b="1233"/>
            <a:stretch/>
          </p:blipFill>
          <p:spPr>
            <a:xfrm>
              <a:off x="733134" y="2592240"/>
              <a:ext cx="10270719" cy="3680505"/>
            </a:xfrm>
            <a:prstGeom prst="rect">
              <a:avLst/>
            </a:prstGeom>
            <a:ln>
              <a:solidFill>
                <a:schemeClr val="tx1">
                  <a:lumMod val="40000"/>
                  <a:lumOff val="60000"/>
                </a:schemeClr>
              </a:solidFill>
            </a:ln>
            <a:effectLst>
              <a:outerShdw blurRad="63500" dist="63500" dir="2700000" algn="ctr" rotWithShape="0">
                <a:srgbClr val="000000">
                  <a:alpha val="70000"/>
                </a:srgbClr>
              </a:outerShdw>
            </a:effectLst>
          </p:spPr>
        </p:pic>
        <p:pic>
          <p:nvPicPr>
            <p:cNvPr id="13" name="Picture 12">
              <a:extLst>
                <a:ext uri="{FF2B5EF4-FFF2-40B4-BE49-F238E27FC236}">
                  <a16:creationId xmlns:a16="http://schemas.microsoft.com/office/drawing/2014/main" id="{2736D2D1-ECE8-4267-AC20-7997E19EAE53}"/>
                </a:ext>
              </a:extLst>
            </p:cNvPr>
            <p:cNvPicPr>
              <a:picLocks noChangeAspect="1"/>
            </p:cNvPicPr>
            <p:nvPr/>
          </p:nvPicPr>
          <p:blipFill>
            <a:blip r:embed="rId5"/>
            <a:stretch>
              <a:fillRect/>
            </a:stretch>
          </p:blipFill>
          <p:spPr>
            <a:xfrm>
              <a:off x="9266927" y="2651874"/>
              <a:ext cx="817597" cy="625532"/>
            </a:xfrm>
            <a:prstGeom prst="rect">
              <a:avLst/>
            </a:prstGeom>
          </p:spPr>
        </p:pic>
      </p:grpSp>
      <p:sp>
        <p:nvSpPr>
          <p:cNvPr id="16" name="TextBox 15">
            <a:extLst>
              <a:ext uri="{FF2B5EF4-FFF2-40B4-BE49-F238E27FC236}">
                <a16:creationId xmlns:a16="http://schemas.microsoft.com/office/drawing/2014/main" id="{C162B9F0-4CF1-49F4-B84A-D1B0266AA0DF}"/>
              </a:ext>
            </a:extLst>
          </p:cNvPr>
          <p:cNvSpPr txBox="1"/>
          <p:nvPr/>
        </p:nvSpPr>
        <p:spPr>
          <a:xfrm>
            <a:off x="838800" y="1958400"/>
            <a:ext cx="11193189" cy="1446550"/>
          </a:xfrm>
          <a:prstGeom prst="rect">
            <a:avLst/>
          </a:prstGeom>
          <a:noFill/>
        </p:spPr>
        <p:txBody>
          <a:bodyPr wrap="square">
            <a:spAutoFit/>
          </a:bodyPr>
          <a:lstStyle/>
          <a:p>
            <a:r>
              <a:rPr lang="fr-CA" sz="2200" dirty="0">
                <a:latin typeface="Calibri" panose="020F0502020204030204" pitchFamily="34" charset="0"/>
                <a:ea typeface="+mj-ea"/>
                <a:cs typeface="Calibri" panose="020F0502020204030204" pitchFamily="34" charset="0"/>
              </a:rPr>
              <a:t>Maintenant, regardons à l’Enfant 4. Ici, on voit peu de progrès. Les scores ont même baissé un peu dans un des domaines. Si les scores ont baissé de façon significative, vous devriez vérifier qu’ils ont été bien entrés. Aussi, considérez d’autres facteurs possibles – il se peut que l’enfant ait connu une période difficile qui pourrait expliquer la régression de ses habiletés. </a:t>
            </a:r>
            <a:endParaRPr lang="fr-CA" sz="2200" u="sng" dirty="0">
              <a:latin typeface="Calibri" panose="020F0502020204030204" pitchFamily="34" charset="0"/>
              <a:ea typeface="+mj-ea"/>
              <a:cs typeface="Calibri" panose="020F0502020204030204" pitchFamily="34" charset="0"/>
            </a:endParaRPr>
          </a:p>
        </p:txBody>
      </p:sp>
      <p:sp>
        <p:nvSpPr>
          <p:cNvPr id="8" name="Title 1">
            <a:extLst>
              <a:ext uri="{FF2B5EF4-FFF2-40B4-BE49-F238E27FC236}">
                <a16:creationId xmlns:a16="http://schemas.microsoft.com/office/drawing/2014/main" id="{BDF64FE4-E7F9-4775-9369-0DCCEA9FA2CA}"/>
              </a:ext>
            </a:extLst>
          </p:cNvPr>
          <p:cNvSpPr>
            <a:spLocks noGrp="1"/>
          </p:cNvSpPr>
          <p:nvPr>
            <p:ph type="title"/>
          </p:nvPr>
        </p:nvSpPr>
        <p:spPr>
          <a:xfrm>
            <a:off x="838800" y="410400"/>
            <a:ext cx="10830686" cy="1325563"/>
          </a:xfrm>
        </p:spPr>
        <p:txBody>
          <a:bodyPr>
            <a:noAutofit/>
          </a:bodyPr>
          <a:lstStyle/>
          <a:p>
            <a:pPr>
              <a:lnSpc>
                <a:spcPct val="100000"/>
              </a:lnSpc>
            </a:pPr>
            <a:r>
              <a:rPr lang="fr-CA" noProof="0" dirty="0"/>
              <a:t>Comment interpréter les résultats de votre rapport de classe de l’ÉPE-OE</a:t>
            </a:r>
          </a:p>
        </p:txBody>
      </p:sp>
      <p:sp>
        <p:nvSpPr>
          <p:cNvPr id="3" name="Rectangle 2">
            <a:extLst>
              <a:ext uri="{FF2B5EF4-FFF2-40B4-BE49-F238E27FC236}">
                <a16:creationId xmlns:a16="http://schemas.microsoft.com/office/drawing/2014/main" id="{28B8F147-419B-4FF9-A7CF-CB4C2630C21B}"/>
              </a:ext>
            </a:extLst>
          </p:cNvPr>
          <p:cNvSpPr/>
          <p:nvPr/>
        </p:nvSpPr>
        <p:spPr>
          <a:xfrm flipV="1">
            <a:off x="935147" y="4948751"/>
            <a:ext cx="7391510" cy="179060"/>
          </a:xfrm>
          <a:prstGeom prst="rect">
            <a:avLst/>
          </a:prstGeom>
          <a:solidFill>
            <a:schemeClr val="bg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136418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D8AFB8D-4147-483D-9ADE-D52DBB02D776}"/>
              </a:ext>
            </a:extLst>
          </p:cNvPr>
          <p:cNvGrpSpPr/>
          <p:nvPr/>
        </p:nvGrpSpPr>
        <p:grpSpPr>
          <a:xfrm>
            <a:off x="1135599" y="3075766"/>
            <a:ext cx="9442753" cy="3647748"/>
            <a:chOff x="733134" y="2592240"/>
            <a:chExt cx="10270719" cy="3680505"/>
          </a:xfrm>
        </p:grpSpPr>
        <p:pic>
          <p:nvPicPr>
            <p:cNvPr id="12" name="Picture 11">
              <a:extLst>
                <a:ext uri="{FF2B5EF4-FFF2-40B4-BE49-F238E27FC236}">
                  <a16:creationId xmlns:a16="http://schemas.microsoft.com/office/drawing/2014/main" id="{FF3D5074-008F-4489-AC4E-C0334D916ED4}"/>
                </a:ext>
              </a:extLst>
            </p:cNvPr>
            <p:cNvPicPr>
              <a:picLocks noChangeAspect="1"/>
            </p:cNvPicPr>
            <p:nvPr/>
          </p:nvPicPr>
          <p:blipFill rotWithShape="1">
            <a:blip r:embed="rId4">
              <a:extLst>
                <a:ext uri="{28A0092B-C50C-407E-A947-70E740481C1C}">
                  <a14:useLocalDpi xmlns:a14="http://schemas.microsoft.com/office/drawing/2010/main" val="0"/>
                </a:ext>
              </a:extLst>
            </a:blip>
            <a:srcRect l="1286" t="30124" r="2205" b="1233"/>
            <a:stretch/>
          </p:blipFill>
          <p:spPr>
            <a:xfrm>
              <a:off x="733134" y="2592240"/>
              <a:ext cx="10270719" cy="3680505"/>
            </a:xfrm>
            <a:prstGeom prst="rect">
              <a:avLst/>
            </a:prstGeom>
            <a:ln>
              <a:solidFill>
                <a:schemeClr val="tx1">
                  <a:lumMod val="40000"/>
                  <a:lumOff val="60000"/>
                </a:schemeClr>
              </a:solidFill>
            </a:ln>
            <a:effectLst>
              <a:outerShdw blurRad="63500" dist="63500" dir="2700000" algn="ctr" rotWithShape="0">
                <a:srgbClr val="000000">
                  <a:alpha val="70000"/>
                </a:srgbClr>
              </a:outerShdw>
            </a:effectLst>
          </p:spPr>
        </p:pic>
        <p:pic>
          <p:nvPicPr>
            <p:cNvPr id="13" name="Picture 12">
              <a:extLst>
                <a:ext uri="{FF2B5EF4-FFF2-40B4-BE49-F238E27FC236}">
                  <a16:creationId xmlns:a16="http://schemas.microsoft.com/office/drawing/2014/main" id="{2736D2D1-ECE8-4267-AC20-7997E19EAE53}"/>
                </a:ext>
              </a:extLst>
            </p:cNvPr>
            <p:cNvPicPr>
              <a:picLocks noChangeAspect="1"/>
            </p:cNvPicPr>
            <p:nvPr/>
          </p:nvPicPr>
          <p:blipFill>
            <a:blip r:embed="rId5"/>
            <a:stretch>
              <a:fillRect/>
            </a:stretch>
          </p:blipFill>
          <p:spPr>
            <a:xfrm>
              <a:off x="9266927" y="2651874"/>
              <a:ext cx="817597" cy="625532"/>
            </a:xfrm>
            <a:prstGeom prst="rect">
              <a:avLst/>
            </a:prstGeom>
          </p:spPr>
        </p:pic>
      </p:grpSp>
      <p:sp>
        <p:nvSpPr>
          <p:cNvPr id="2" name="TextBox 1">
            <a:extLst>
              <a:ext uri="{FF2B5EF4-FFF2-40B4-BE49-F238E27FC236}">
                <a16:creationId xmlns:a16="http://schemas.microsoft.com/office/drawing/2014/main" id="{60101E0D-6DC1-432B-8D4A-F0170ADF261B}"/>
              </a:ext>
            </a:extLst>
          </p:cNvPr>
          <p:cNvSpPr txBox="1"/>
          <p:nvPr/>
        </p:nvSpPr>
        <p:spPr>
          <a:xfrm>
            <a:off x="990165" y="1902650"/>
            <a:ext cx="10211670" cy="1089529"/>
          </a:xfrm>
          <a:prstGeom prst="rect">
            <a:avLst/>
          </a:prstGeom>
          <a:noFill/>
        </p:spPr>
        <p:txBody>
          <a:bodyPr wrap="square" rtlCol="0">
            <a:spAutoFit/>
          </a:bodyPr>
          <a:lstStyle/>
          <a:p>
            <a:pPr>
              <a:lnSpc>
                <a:spcPct val="90000"/>
              </a:lnSpc>
            </a:pPr>
            <a:r>
              <a:rPr lang="fr-CA" sz="2400" dirty="0">
                <a:latin typeface="Calibri" panose="020F0502020204030204" pitchFamily="34" charset="0"/>
                <a:ea typeface="+mj-ea"/>
                <a:cs typeface="Calibri" panose="020F0502020204030204" pitchFamily="34" charset="0"/>
              </a:rPr>
              <a:t>Pour l’Enfant 4, cependant, les variations sont minimes, alors on voudrait considérer des interventions alternatives pour lui, ainsi que partager ce qui a fonctionné et ce qui n’a pas fonctionné avec sa prochaine enseignante.</a:t>
            </a:r>
            <a:endParaRPr lang="fr-CA" sz="2400" dirty="0"/>
          </a:p>
        </p:txBody>
      </p:sp>
      <p:sp>
        <p:nvSpPr>
          <p:cNvPr id="8" name="Title 1">
            <a:extLst>
              <a:ext uri="{FF2B5EF4-FFF2-40B4-BE49-F238E27FC236}">
                <a16:creationId xmlns:a16="http://schemas.microsoft.com/office/drawing/2014/main" id="{BDF64FE4-E7F9-4775-9369-0DCCEA9FA2CA}"/>
              </a:ext>
            </a:extLst>
          </p:cNvPr>
          <p:cNvSpPr>
            <a:spLocks noGrp="1"/>
          </p:cNvSpPr>
          <p:nvPr>
            <p:ph type="title"/>
          </p:nvPr>
        </p:nvSpPr>
        <p:spPr>
          <a:xfrm>
            <a:off x="838800" y="410400"/>
            <a:ext cx="10830686" cy="1325563"/>
          </a:xfrm>
        </p:spPr>
        <p:txBody>
          <a:bodyPr>
            <a:noAutofit/>
          </a:bodyPr>
          <a:lstStyle/>
          <a:p>
            <a:pPr>
              <a:lnSpc>
                <a:spcPct val="100000"/>
              </a:lnSpc>
            </a:pPr>
            <a:r>
              <a:rPr lang="fr-CA" noProof="0" dirty="0"/>
              <a:t>Comment interpréter les résultats de votre rapport de classe de l’ÉPE-OE</a:t>
            </a:r>
          </a:p>
        </p:txBody>
      </p:sp>
      <p:sp>
        <p:nvSpPr>
          <p:cNvPr id="3" name="Rectangle 2">
            <a:extLst>
              <a:ext uri="{FF2B5EF4-FFF2-40B4-BE49-F238E27FC236}">
                <a16:creationId xmlns:a16="http://schemas.microsoft.com/office/drawing/2014/main" id="{28B8F147-419B-4FF9-A7CF-CB4C2630C21B}"/>
              </a:ext>
            </a:extLst>
          </p:cNvPr>
          <p:cNvSpPr/>
          <p:nvPr/>
        </p:nvSpPr>
        <p:spPr>
          <a:xfrm flipV="1">
            <a:off x="1135599" y="4809383"/>
            <a:ext cx="8597535" cy="192922"/>
          </a:xfrm>
          <a:prstGeom prst="rect">
            <a:avLst/>
          </a:prstGeom>
          <a:solidFill>
            <a:schemeClr val="bg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3042223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0094AA-74ED-4A60-91B4-297E9412425C}"/>
              </a:ext>
            </a:extLst>
          </p:cNvPr>
          <p:cNvSpPr>
            <a:spLocks noGrp="1"/>
          </p:cNvSpPr>
          <p:nvPr>
            <p:ph type="title"/>
          </p:nvPr>
        </p:nvSpPr>
        <p:spPr>
          <a:xfrm>
            <a:off x="838200" y="401588"/>
            <a:ext cx="10515600" cy="1891038"/>
          </a:xfrm>
        </p:spPr>
        <p:txBody>
          <a:bodyPr anchor="t">
            <a:normAutofit fontScale="90000"/>
          </a:bodyPr>
          <a:lstStyle/>
          <a:p>
            <a:r>
              <a:rPr lang="fr-FR" sz="5300" dirty="0"/>
              <a:t>Le passage au niveau 1 signifie-t-il que l’enfant n’a plus besoin du même type de soutien? </a:t>
            </a:r>
            <a:br>
              <a:rPr lang="en-CA" sz="3400" dirty="0"/>
            </a:br>
            <a:endParaRPr lang="en-CA" sz="3400" dirty="0"/>
          </a:p>
        </p:txBody>
      </p:sp>
      <p:sp>
        <p:nvSpPr>
          <p:cNvPr id="7" name="Content Placeholder 2">
            <a:extLst>
              <a:ext uri="{FF2B5EF4-FFF2-40B4-BE49-F238E27FC236}">
                <a16:creationId xmlns:a16="http://schemas.microsoft.com/office/drawing/2014/main" id="{C30F9369-97B5-411B-AD0C-8F6597125274}"/>
              </a:ext>
            </a:extLst>
          </p:cNvPr>
          <p:cNvSpPr>
            <a:spLocks noGrp="1"/>
          </p:cNvSpPr>
          <p:nvPr>
            <p:ph type="body" sz="quarter" idx="10"/>
          </p:nvPr>
        </p:nvSpPr>
        <p:spPr>
          <a:xfrm>
            <a:off x="838201" y="2623930"/>
            <a:ext cx="4942114" cy="4028274"/>
          </a:xfrm>
        </p:spPr>
        <p:txBody>
          <a:bodyPr>
            <a:normAutofit/>
          </a:bodyPr>
          <a:lstStyle/>
          <a:p>
            <a:pPr marL="0" indent="0">
              <a:buNone/>
            </a:pPr>
            <a:r>
              <a:rPr lang="fr-FR" dirty="0"/>
              <a:t>Pas nécessairement. Cela nous indique que les aides ont été efficaces. Maintenir ces supports pour assurer une croissance continue.</a:t>
            </a:r>
          </a:p>
          <a:p>
            <a:endParaRPr lang="en-CA" dirty="0"/>
          </a:p>
        </p:txBody>
      </p:sp>
      <p:pic>
        <p:nvPicPr>
          <p:cNvPr id="3" name="Picture 2" descr="Graphical user interface&#10;&#10;Description automatically generated with low confidence">
            <a:extLst>
              <a:ext uri="{FF2B5EF4-FFF2-40B4-BE49-F238E27FC236}">
                <a16:creationId xmlns:a16="http://schemas.microsoft.com/office/drawing/2014/main" id="{912D39BF-F496-2774-0420-CEBF0FC53F47}"/>
              </a:ext>
            </a:extLst>
          </p:cNvPr>
          <p:cNvPicPr>
            <a:picLocks noChangeAspect="1"/>
          </p:cNvPicPr>
          <p:nvPr/>
        </p:nvPicPr>
        <p:blipFill>
          <a:blip r:embed="rId3"/>
          <a:stretch>
            <a:fillRect/>
          </a:stretch>
        </p:blipFill>
        <p:spPr>
          <a:xfrm>
            <a:off x="7659237" y="2292626"/>
            <a:ext cx="2828199" cy="3776028"/>
          </a:xfrm>
          <a:prstGeom prst="rect">
            <a:avLst/>
          </a:prstGeom>
          <a:noFill/>
        </p:spPr>
      </p:pic>
    </p:spTree>
    <p:extLst>
      <p:ext uri="{BB962C8B-B14F-4D97-AF65-F5344CB8AC3E}">
        <p14:creationId xmlns:p14="http://schemas.microsoft.com/office/powerpoint/2010/main" val="878615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6837" y="2304789"/>
            <a:ext cx="11081045" cy="1796890"/>
          </a:xfrm>
        </p:spPr>
        <p:txBody>
          <a:bodyPr>
            <a:normAutofit/>
          </a:bodyPr>
          <a:lstStyle/>
          <a:p>
            <a:pPr>
              <a:lnSpc>
                <a:spcPct val="100000"/>
              </a:lnSpc>
            </a:pPr>
            <a:r>
              <a:rPr lang="fr-FR" dirty="0"/>
              <a:t>Partage des résultats:</a:t>
            </a:r>
            <a:br>
              <a:rPr lang="fr-FR" dirty="0"/>
            </a:br>
            <a:r>
              <a:rPr lang="fr-FR" dirty="0"/>
              <a:t>faciliter la transition au 1ère année</a:t>
            </a:r>
            <a:endParaRPr lang="en-CA" dirty="0"/>
          </a:p>
        </p:txBody>
      </p:sp>
    </p:spTree>
    <p:extLst>
      <p:ext uri="{BB962C8B-B14F-4D97-AF65-F5344CB8AC3E}">
        <p14:creationId xmlns:p14="http://schemas.microsoft.com/office/powerpoint/2010/main" val="3147757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0E11E-78FF-4F2A-9FC4-A772E46346EF}"/>
              </a:ext>
            </a:extLst>
          </p:cNvPr>
          <p:cNvSpPr>
            <a:spLocks noGrp="1"/>
          </p:cNvSpPr>
          <p:nvPr>
            <p:ph type="title"/>
          </p:nvPr>
        </p:nvSpPr>
        <p:spPr/>
        <p:txBody>
          <a:bodyPr>
            <a:noAutofit/>
          </a:bodyPr>
          <a:lstStyle/>
          <a:p>
            <a:r>
              <a:rPr lang="fr-FR" dirty="0"/>
              <a:t>Partage d’informations avec les enseignants de 1ère année</a:t>
            </a:r>
            <a:endParaRPr lang="en-CA" dirty="0"/>
          </a:p>
        </p:txBody>
      </p:sp>
      <p:sp>
        <p:nvSpPr>
          <p:cNvPr id="3" name="Content Placeholder 2">
            <a:extLst>
              <a:ext uri="{FF2B5EF4-FFF2-40B4-BE49-F238E27FC236}">
                <a16:creationId xmlns:a16="http://schemas.microsoft.com/office/drawing/2014/main" id="{28D6575C-EB62-460B-B38A-FCDBB3CACB1F}"/>
              </a:ext>
            </a:extLst>
          </p:cNvPr>
          <p:cNvSpPr>
            <a:spLocks noGrp="1"/>
          </p:cNvSpPr>
          <p:nvPr>
            <p:ph idx="1"/>
          </p:nvPr>
        </p:nvSpPr>
        <p:spPr>
          <a:xfrm>
            <a:off x="837035" y="3003907"/>
            <a:ext cx="3379839" cy="2514021"/>
          </a:xfrm>
        </p:spPr>
        <p:txBody>
          <a:bodyPr>
            <a:normAutofit lnSpcReduction="10000"/>
          </a:bodyPr>
          <a:lstStyle/>
          <a:p>
            <a:r>
              <a:rPr lang="fr-FR" sz="3200" dirty="0">
                <a:solidFill>
                  <a:schemeClr val="accent6">
                    <a:lumMod val="75000"/>
                  </a:schemeClr>
                </a:solidFill>
              </a:rPr>
              <a:t>Les soutiens?</a:t>
            </a:r>
          </a:p>
          <a:p>
            <a:r>
              <a:rPr lang="fr-FR" sz="3200" dirty="0">
                <a:solidFill>
                  <a:schemeClr val="accent6">
                    <a:lumMod val="75000"/>
                  </a:schemeClr>
                </a:solidFill>
              </a:rPr>
              <a:t>Qu'est-ce qui a fonctionné?</a:t>
            </a:r>
          </a:p>
          <a:p>
            <a:r>
              <a:rPr lang="fr-FR" sz="3200" dirty="0">
                <a:solidFill>
                  <a:schemeClr val="accent6">
                    <a:lumMod val="75000"/>
                  </a:schemeClr>
                </a:solidFill>
              </a:rPr>
              <a:t>Qu’est-ce qui n'a pas?</a:t>
            </a:r>
          </a:p>
          <a:p>
            <a:pPr marL="0" indent="0">
              <a:buNone/>
            </a:pPr>
            <a:endParaRPr lang="en-CA" dirty="0"/>
          </a:p>
          <a:p>
            <a:pPr marL="0" indent="0">
              <a:buNone/>
            </a:pPr>
            <a:endParaRPr lang="en-CA" dirty="0"/>
          </a:p>
        </p:txBody>
      </p:sp>
      <p:sp>
        <p:nvSpPr>
          <p:cNvPr id="5" name="Content Placeholder 2">
            <a:extLst>
              <a:ext uri="{FF2B5EF4-FFF2-40B4-BE49-F238E27FC236}">
                <a16:creationId xmlns:a16="http://schemas.microsoft.com/office/drawing/2014/main" id="{4AA92694-AD18-4065-B0AD-B633F26FB1AB}"/>
              </a:ext>
            </a:extLst>
          </p:cNvPr>
          <p:cNvSpPr txBox="1">
            <a:spLocks/>
          </p:cNvSpPr>
          <p:nvPr/>
        </p:nvSpPr>
        <p:spPr>
          <a:xfrm>
            <a:off x="8519384" y="3003907"/>
            <a:ext cx="3483930" cy="2514020"/>
          </a:xfrm>
          <a:prstGeom prst="rect">
            <a:avLst/>
          </a:prstGeom>
        </p:spPr>
        <p:txBody>
          <a:bodyPr vert="horz" lIns="91440" tIns="45720" rIns="91440" bIns="45720" rtlCol="0">
            <a:normAutofit/>
          </a:bodyPr>
          <a:lstStyle>
            <a:lvl1pPr marL="228600" indent="-228600" algn="l" defTabSz="914400" rtl="0" eaLnBrk="1" latinLnBrk="0" hangingPunct="1">
              <a:lnSpc>
                <a:spcPct val="108000"/>
              </a:lnSpc>
              <a:spcBef>
                <a:spcPts val="1000"/>
              </a:spcBef>
              <a:buFont typeface="Arial" panose="020B0604020202020204" pitchFamily="34" charset="0"/>
              <a:buChar char="•"/>
              <a:defRPr sz="2400" kern="1200">
                <a:solidFill>
                  <a:srgbClr val="474747"/>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6"/>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8000"/>
              </a:lnSpc>
              <a:spcBef>
                <a:spcPts val="1000"/>
              </a:spcBef>
              <a:spcAft>
                <a:spcPts val="0"/>
              </a:spcAft>
              <a:buClrTx/>
              <a:buSzTx/>
              <a:buFont typeface="Arial" panose="020B0604020202020204" pitchFamily="34" charset="0"/>
              <a:buChar char="•"/>
              <a:tabLst/>
              <a:defRPr/>
            </a:pPr>
            <a:r>
              <a:rPr kumimoji="0" lang="fr-CA" sz="3200" b="0" i="0" u="none" strike="noStrike" kern="1200" cap="none" spc="0" normalizeH="0" baseline="0" dirty="0">
                <a:ln>
                  <a:noFill/>
                </a:ln>
                <a:solidFill>
                  <a:srgbClr val="5F5F5F">
                    <a:lumMod val="75000"/>
                  </a:srgbClr>
                </a:solidFill>
                <a:effectLst/>
                <a:uLnTx/>
                <a:uFillTx/>
                <a:latin typeface="Calibri" panose="020F0502020204030204"/>
                <a:ea typeface="+mn-ea"/>
                <a:cs typeface="+mn-cs"/>
              </a:rPr>
              <a:t>Intérêts</a:t>
            </a:r>
            <a:r>
              <a:rPr kumimoji="0" lang="en-CA" sz="3200" b="0" i="0" u="none" strike="noStrike" kern="1200" cap="none" spc="0" normalizeH="0" baseline="0" noProof="0" dirty="0">
                <a:ln>
                  <a:noFill/>
                </a:ln>
                <a:solidFill>
                  <a:srgbClr val="5F5F5F">
                    <a:lumMod val="75000"/>
                  </a:srgbClr>
                </a:solidFill>
                <a:effectLst/>
                <a:uLnTx/>
                <a:uFillTx/>
                <a:latin typeface="Calibri" panose="020F0502020204030204"/>
                <a:ea typeface="+mn-ea"/>
                <a:cs typeface="+mn-cs"/>
              </a:rPr>
              <a:t>?</a:t>
            </a:r>
          </a:p>
          <a:p>
            <a:pPr marL="228600" marR="0" lvl="0" indent="-228600" algn="l" defTabSz="914400" rtl="0" eaLnBrk="1" fontAlgn="auto" latinLnBrk="0" hangingPunct="1">
              <a:lnSpc>
                <a:spcPct val="108000"/>
              </a:lnSpc>
              <a:spcBef>
                <a:spcPts val="100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srgbClr val="5F5F5F">
                    <a:lumMod val="75000"/>
                  </a:srgbClr>
                </a:solidFill>
                <a:effectLst/>
                <a:uLnTx/>
                <a:uFillTx/>
                <a:latin typeface="Calibri" panose="020F0502020204030204"/>
                <a:ea typeface="+mn-ea"/>
                <a:cs typeface="+mn-cs"/>
              </a:rPr>
              <a:t>Interventions?</a:t>
            </a:r>
          </a:p>
          <a:p>
            <a:pPr marL="228600" marR="0" lvl="0" indent="-228600" algn="l" defTabSz="914400" rtl="0" eaLnBrk="1" fontAlgn="auto" latinLnBrk="0" hangingPunct="1">
              <a:lnSpc>
                <a:spcPct val="108000"/>
              </a:lnSpc>
              <a:spcBef>
                <a:spcPts val="100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srgbClr val="5F5F5F">
                    <a:lumMod val="75000"/>
                  </a:srgbClr>
                </a:solidFill>
                <a:effectLst/>
                <a:uLnTx/>
                <a:uFillTx/>
                <a:latin typeface="Calibri" panose="020F0502020204030204"/>
                <a:ea typeface="+mn-ea"/>
                <a:cs typeface="+mn-cs"/>
              </a:rPr>
              <a:t>Accommodations?</a:t>
            </a:r>
          </a:p>
          <a:p>
            <a:pPr marL="0" marR="0" lvl="0" indent="0" algn="l" defTabSz="914400" rtl="0" eaLnBrk="1" fontAlgn="auto" latinLnBrk="0" hangingPunct="1">
              <a:lnSpc>
                <a:spcPct val="108000"/>
              </a:lnSpc>
              <a:spcBef>
                <a:spcPts val="1000"/>
              </a:spcBef>
              <a:spcAft>
                <a:spcPts val="0"/>
              </a:spcAft>
              <a:buClrTx/>
              <a:buSzTx/>
              <a:buFont typeface="Arial" panose="020B0604020202020204" pitchFamily="34" charset="0"/>
              <a:buNone/>
              <a:tabLst/>
              <a:defRPr/>
            </a:pPr>
            <a:endParaRPr kumimoji="0" lang="en-CA" sz="3200" b="0" i="0" u="none" strike="noStrike" kern="1200" cap="none" spc="0" normalizeH="0" baseline="0" noProof="0" dirty="0">
              <a:ln>
                <a:noFill/>
              </a:ln>
              <a:solidFill>
                <a:srgbClr val="5F5F5F">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8000"/>
              </a:lnSpc>
              <a:spcBef>
                <a:spcPts val="1000"/>
              </a:spcBef>
              <a:spcAft>
                <a:spcPts val="0"/>
              </a:spcAft>
              <a:buClrTx/>
              <a:buSzTx/>
              <a:buFont typeface="Arial" panose="020B0604020202020204" pitchFamily="34" charset="0"/>
              <a:buNone/>
              <a:tabLst/>
              <a:defRPr/>
            </a:pPr>
            <a:endParaRPr kumimoji="0" lang="en-CA" sz="2400" b="0" i="0" u="none" strike="noStrike" kern="1200" cap="none" spc="0" normalizeH="0" baseline="0" noProof="0" dirty="0">
              <a:ln>
                <a:noFill/>
              </a:ln>
              <a:solidFill>
                <a:srgbClr val="474747"/>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7FAECF5-E4CC-40D6-94BE-9CD66928C579}"/>
              </a:ext>
            </a:extLst>
          </p:cNvPr>
          <p:cNvPicPr>
            <a:picLocks noChangeAspect="1"/>
          </p:cNvPicPr>
          <p:nvPr/>
        </p:nvPicPr>
        <p:blipFill>
          <a:blip r:embed="rId3"/>
          <a:stretch>
            <a:fillRect/>
          </a:stretch>
        </p:blipFill>
        <p:spPr>
          <a:xfrm>
            <a:off x="4203327" y="3003907"/>
            <a:ext cx="3771801" cy="2514021"/>
          </a:xfrm>
          <a:prstGeom prst="rect">
            <a:avLst/>
          </a:prstGeom>
        </p:spPr>
      </p:pic>
    </p:spTree>
    <p:extLst>
      <p:ext uri="{BB962C8B-B14F-4D97-AF65-F5344CB8AC3E}">
        <p14:creationId xmlns:p14="http://schemas.microsoft.com/office/powerpoint/2010/main" val="225904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91E4933-21DA-4645-B584-C0D4842496D3}"/>
              </a:ext>
            </a:extLst>
          </p:cNvPr>
          <p:cNvSpPr txBox="1">
            <a:spLocks/>
          </p:cNvSpPr>
          <p:nvPr/>
        </p:nvSpPr>
        <p:spPr>
          <a:xfrm>
            <a:off x="838800" y="410400"/>
            <a:ext cx="105156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kern="1200">
                <a:solidFill>
                  <a:schemeClr val="accent4"/>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A" b="0" i="0" u="none" strike="noStrike" kern="1200" cap="none" spc="0" normalizeH="0" baseline="0" dirty="0">
                <a:ln>
                  <a:noFill/>
                </a:ln>
                <a:solidFill>
                  <a:srgbClr val="57A445"/>
                </a:solidFill>
                <a:effectLst/>
                <a:uLnTx/>
                <a:uFillTx/>
                <a:latin typeface="Calibri" panose="020F0502020204030204"/>
                <a:ea typeface="+mj-ea"/>
                <a:cs typeface="+mj-cs"/>
              </a:rPr>
              <a:t>Qu’allons-nous apprendre?</a:t>
            </a:r>
          </a:p>
        </p:txBody>
      </p:sp>
      <p:sp>
        <p:nvSpPr>
          <p:cNvPr id="10" name="Text Placeholder 2">
            <a:extLst>
              <a:ext uri="{FF2B5EF4-FFF2-40B4-BE49-F238E27FC236}">
                <a16:creationId xmlns:a16="http://schemas.microsoft.com/office/drawing/2014/main" id="{08E8810B-A199-4B29-8285-885E0BA04258}"/>
              </a:ext>
            </a:extLst>
          </p:cNvPr>
          <p:cNvSpPr txBox="1">
            <a:spLocks/>
          </p:cNvSpPr>
          <p:nvPr/>
        </p:nvSpPr>
        <p:spPr>
          <a:xfrm>
            <a:off x="698643" y="1518557"/>
            <a:ext cx="10655157" cy="2921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6"/>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474747"/>
              </a:buClr>
              <a:buSzTx/>
              <a:buFont typeface="Arial" panose="020B0604020202020204" pitchFamily="34" charset="0"/>
              <a:buChar char="•"/>
              <a:tabLst/>
              <a:defRPr/>
            </a:pPr>
            <a:endParaRPr kumimoji="0" lang="en-CA" sz="2800" b="0" i="0" u="none" strike="noStrike" kern="1200" cap="none" spc="0" normalizeH="0" baseline="0" noProof="0" dirty="0">
              <a:ln>
                <a:noFill/>
              </a:ln>
              <a:solidFill>
                <a:srgbClr val="474747"/>
              </a:solidFill>
              <a:effectLst/>
              <a:uLnTx/>
              <a:uFillTx/>
              <a:latin typeface="Calibri" panose="020F0502020204030204"/>
              <a:ea typeface="+mn-ea"/>
              <a:cs typeface="+mn-cs"/>
            </a:endParaRPr>
          </a:p>
        </p:txBody>
      </p:sp>
      <p:sp>
        <p:nvSpPr>
          <p:cNvPr id="2" name="Text Placeholder 2">
            <a:extLst>
              <a:ext uri="{FF2B5EF4-FFF2-40B4-BE49-F238E27FC236}">
                <a16:creationId xmlns:a16="http://schemas.microsoft.com/office/drawing/2014/main" id="{EFDB79B9-749F-4C52-9EBF-4639B7B2032B}"/>
              </a:ext>
            </a:extLst>
          </p:cNvPr>
          <p:cNvSpPr txBox="1">
            <a:spLocks/>
          </p:cNvSpPr>
          <p:nvPr/>
        </p:nvSpPr>
        <p:spPr>
          <a:xfrm>
            <a:off x="838800" y="1958400"/>
            <a:ext cx="10655157" cy="371668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6"/>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474747"/>
              </a:buClr>
              <a:buSzTx/>
              <a:buFont typeface="Arial" panose="020B0604020202020204" pitchFamily="34" charset="0"/>
              <a:buChar char="•"/>
              <a:tabLst/>
              <a:defRPr/>
            </a:pPr>
            <a:r>
              <a:rPr lang="fr-CA" sz="3200" dirty="0">
                <a:solidFill>
                  <a:srgbClr val="57A445"/>
                </a:solidFill>
                <a:latin typeface="Calibri" panose="020F0502020204030204"/>
                <a:ea typeface="+mj-ea"/>
                <a:cs typeface="+mj-cs"/>
              </a:rPr>
              <a:t>Quels enfants devront être réévalués </a:t>
            </a:r>
            <a:r>
              <a:rPr lang="fr-CA" sz="3200" dirty="0">
                <a:solidFill>
                  <a:schemeClr val="tx1"/>
                </a:solidFill>
                <a:latin typeface="Calibri" panose="020F0502020204030204"/>
                <a:ea typeface="+mj-ea"/>
                <a:cs typeface="+mj-cs"/>
              </a:rPr>
              <a:t>lors de la Post ÉPE-OE?</a:t>
            </a:r>
          </a:p>
          <a:p>
            <a:pPr marL="228600" marR="0" lvl="0" indent="-228600" algn="l" defTabSz="914400" rtl="0" eaLnBrk="1" fontAlgn="auto" latinLnBrk="0" hangingPunct="1">
              <a:lnSpc>
                <a:spcPct val="100000"/>
              </a:lnSpc>
              <a:spcBef>
                <a:spcPts val="1000"/>
              </a:spcBef>
              <a:spcAft>
                <a:spcPts val="0"/>
              </a:spcAft>
              <a:buClr>
                <a:srgbClr val="474747"/>
              </a:buClr>
              <a:buSzTx/>
              <a:buFont typeface="Arial" panose="020B0604020202020204" pitchFamily="34" charset="0"/>
              <a:buChar char="•"/>
              <a:tabLst/>
              <a:defRPr/>
            </a:pPr>
            <a:r>
              <a:rPr lang="fr-CA" sz="3200" dirty="0">
                <a:solidFill>
                  <a:schemeClr val="tx1"/>
                </a:solidFill>
                <a:latin typeface="Calibri" panose="020F0502020204030204"/>
              </a:rPr>
              <a:t>Comprendre les </a:t>
            </a:r>
            <a:r>
              <a:rPr lang="fr-CA" sz="3200" dirty="0">
                <a:solidFill>
                  <a:srgbClr val="57A445"/>
                </a:solidFill>
                <a:latin typeface="Calibri" panose="020F0502020204030204"/>
                <a:ea typeface="+mj-ea"/>
                <a:cs typeface="+mj-cs"/>
              </a:rPr>
              <a:t>rapports des enfants et de classe de la Post ÉPE-OE </a:t>
            </a:r>
          </a:p>
          <a:p>
            <a:pPr marL="228600" marR="0" lvl="0" indent="-228600" algn="l" defTabSz="914400" rtl="0" eaLnBrk="1" fontAlgn="auto" latinLnBrk="0" hangingPunct="1">
              <a:lnSpc>
                <a:spcPct val="100000"/>
              </a:lnSpc>
              <a:spcBef>
                <a:spcPts val="1000"/>
              </a:spcBef>
              <a:spcAft>
                <a:spcPts val="0"/>
              </a:spcAft>
              <a:buClr>
                <a:srgbClr val="474747"/>
              </a:buClr>
              <a:buSzTx/>
              <a:buFont typeface="Arial" panose="020B0604020202020204" pitchFamily="34" charset="0"/>
              <a:buChar char="•"/>
              <a:tabLst/>
              <a:defRPr/>
            </a:pPr>
            <a:r>
              <a:rPr lang="fr-CA" sz="3200" dirty="0">
                <a:solidFill>
                  <a:schemeClr val="tx1"/>
                </a:solidFill>
                <a:latin typeface="Calibri" panose="020F0502020204030204"/>
              </a:rPr>
              <a:t>Se servir du </a:t>
            </a:r>
            <a:r>
              <a:rPr lang="fr-CA" sz="3200" dirty="0">
                <a:solidFill>
                  <a:srgbClr val="57A445"/>
                </a:solidFill>
                <a:latin typeface="Calibri" panose="020F0502020204030204"/>
                <a:ea typeface="+mj-ea"/>
                <a:cs typeface="+mj-cs"/>
              </a:rPr>
              <a:t>plan d’accompagnement de la Post ÉPE-OE </a:t>
            </a:r>
            <a:r>
              <a:rPr lang="fr-CA" sz="3200" dirty="0">
                <a:solidFill>
                  <a:schemeClr val="tx1"/>
                </a:solidFill>
                <a:latin typeface="Calibri" panose="020F0502020204030204"/>
              </a:rPr>
              <a:t>pour suivre les progrès et partager l’information avec la prochaine enseignante de l’enfant</a:t>
            </a:r>
          </a:p>
          <a:p>
            <a:pPr marL="228600" marR="0" lvl="0" indent="-228600" algn="l" defTabSz="914400" rtl="0" eaLnBrk="1" fontAlgn="auto" latinLnBrk="0" hangingPunct="1">
              <a:lnSpc>
                <a:spcPct val="100000"/>
              </a:lnSpc>
              <a:spcBef>
                <a:spcPts val="1000"/>
              </a:spcBef>
              <a:spcAft>
                <a:spcPts val="0"/>
              </a:spcAft>
              <a:buClr>
                <a:srgbClr val="474747"/>
              </a:buClr>
              <a:buSzTx/>
              <a:buFont typeface="Arial" panose="020B0604020202020204" pitchFamily="34" charset="0"/>
              <a:buChar char="•"/>
              <a:tabLst/>
              <a:defRPr/>
            </a:pPr>
            <a:r>
              <a:rPr lang="fr-CA" sz="3200" dirty="0">
                <a:solidFill>
                  <a:schemeClr val="tx1"/>
                </a:solidFill>
                <a:latin typeface="Calibri" panose="020F0502020204030204"/>
              </a:rPr>
              <a:t>Identifier des </a:t>
            </a:r>
            <a:r>
              <a:rPr lang="fr-CA" sz="3200" dirty="0">
                <a:solidFill>
                  <a:srgbClr val="57A445"/>
                </a:solidFill>
                <a:latin typeface="Calibri" panose="020F0502020204030204"/>
                <a:ea typeface="+mj-ea"/>
                <a:cs typeface="+mj-cs"/>
              </a:rPr>
              <a:t>ressources</a:t>
            </a:r>
            <a:r>
              <a:rPr lang="fr-CA" sz="3200" dirty="0">
                <a:solidFill>
                  <a:schemeClr val="tx1"/>
                </a:solidFill>
                <a:latin typeface="Calibri" panose="020F0502020204030204"/>
              </a:rPr>
              <a:t> utiles</a:t>
            </a:r>
            <a:endParaRPr lang="fr-CA" sz="3200" strike="sngStrike" dirty="0">
              <a:solidFill>
                <a:schemeClr val="tx1"/>
              </a:solidFill>
              <a:latin typeface="Calibri" panose="020F0502020204030204"/>
            </a:endParaRPr>
          </a:p>
          <a:p>
            <a:pPr marL="228600" marR="0" lvl="0" indent="-228600" algn="l" defTabSz="914400" rtl="0" eaLnBrk="1" fontAlgn="auto" latinLnBrk="0" hangingPunct="1">
              <a:lnSpc>
                <a:spcPct val="100000"/>
              </a:lnSpc>
              <a:spcBef>
                <a:spcPts val="1000"/>
              </a:spcBef>
              <a:spcAft>
                <a:spcPts val="0"/>
              </a:spcAft>
              <a:buClr>
                <a:srgbClr val="474747"/>
              </a:buClr>
              <a:buSzTx/>
              <a:buFont typeface="Arial" panose="020B0604020202020204" pitchFamily="34" charset="0"/>
              <a:buChar char="•"/>
              <a:tabLst/>
              <a:defRPr/>
            </a:pPr>
            <a:endParaRPr kumimoji="0" lang="fr-CA" sz="2800" b="0" i="0" u="none" strike="noStrike" kern="1200" cap="none" spc="0" normalizeH="0" baseline="0" dirty="0">
              <a:ln>
                <a:noFill/>
              </a:ln>
              <a:solidFill>
                <a:srgbClr val="474747"/>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075181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AB622E-4077-4F8B-9D3E-BDEC87D48A6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2000"/>
                    </a14:imgEffect>
                  </a14:imgLayer>
                </a14:imgProps>
              </a:ext>
            </a:extLst>
          </a:blip>
          <a:srcRect l="1640" t="2930" r="1833" b="-68"/>
          <a:stretch/>
        </p:blipFill>
        <p:spPr>
          <a:xfrm>
            <a:off x="3132615" y="1958400"/>
            <a:ext cx="5796000" cy="4536000"/>
          </a:xfrm>
          <a:prstGeom prst="rect">
            <a:avLst/>
          </a:prstGeom>
          <a:ln>
            <a:solidFill>
              <a:schemeClr val="tx1">
                <a:lumMod val="40000"/>
                <a:lumOff val="60000"/>
              </a:schemeClr>
            </a:solidFill>
          </a:ln>
          <a:effectLst>
            <a:outerShdw blurRad="63500" dist="63500" dir="2700000" algn="ctr" rotWithShape="0">
              <a:prstClr val="black">
                <a:alpha val="70000"/>
              </a:prstClr>
            </a:outerShdw>
          </a:effectLst>
        </p:spPr>
      </p:pic>
      <p:sp>
        <p:nvSpPr>
          <p:cNvPr id="2" name="Title 1"/>
          <p:cNvSpPr>
            <a:spLocks noGrp="1"/>
          </p:cNvSpPr>
          <p:nvPr>
            <p:ph type="title"/>
          </p:nvPr>
        </p:nvSpPr>
        <p:spPr>
          <a:xfrm>
            <a:off x="838200" y="410400"/>
            <a:ext cx="10515600" cy="1324800"/>
          </a:xfrm>
        </p:spPr>
        <p:txBody>
          <a:bodyPr>
            <a:noAutofit/>
          </a:bodyPr>
          <a:lstStyle/>
          <a:p>
            <a:pPr>
              <a:lnSpc>
                <a:spcPct val="95000"/>
              </a:lnSpc>
            </a:pPr>
            <a:r>
              <a:rPr lang="fr-CA" dirty="0"/>
              <a:t>Plan d’accompagnement de l’enfant </a:t>
            </a:r>
            <a:r>
              <a:rPr lang="fr-CA" noProof="0" dirty="0"/>
              <a:t>(Post ÉPE-OE) – 1</a:t>
            </a:r>
            <a:r>
              <a:rPr lang="fr-CA" baseline="30000" noProof="0" dirty="0"/>
              <a:t>ère</a:t>
            </a:r>
            <a:r>
              <a:rPr lang="fr-CA" noProof="0" dirty="0"/>
              <a:t> page</a:t>
            </a:r>
          </a:p>
        </p:txBody>
      </p:sp>
      <p:sp>
        <p:nvSpPr>
          <p:cNvPr id="6" name="Arrow: Left 5">
            <a:extLst>
              <a:ext uri="{FF2B5EF4-FFF2-40B4-BE49-F238E27FC236}">
                <a16:creationId xmlns:a16="http://schemas.microsoft.com/office/drawing/2014/main" id="{B0153A12-82FB-474D-9D92-82A5DF60A87F}"/>
              </a:ext>
            </a:extLst>
          </p:cNvPr>
          <p:cNvSpPr/>
          <p:nvPr/>
        </p:nvSpPr>
        <p:spPr>
          <a:xfrm>
            <a:off x="8852310" y="1958400"/>
            <a:ext cx="2368800" cy="1470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500" b="1" dirty="0"/>
              <a:t>Information démographique sur l’enfant</a:t>
            </a:r>
          </a:p>
        </p:txBody>
      </p:sp>
      <p:sp>
        <p:nvSpPr>
          <p:cNvPr id="7" name="Arrow: Left 6">
            <a:extLst>
              <a:ext uri="{FF2B5EF4-FFF2-40B4-BE49-F238E27FC236}">
                <a16:creationId xmlns:a16="http://schemas.microsoft.com/office/drawing/2014/main" id="{22D45D2E-206D-45AB-8684-D6354BBDD79F}"/>
              </a:ext>
            </a:extLst>
          </p:cNvPr>
          <p:cNvSpPr/>
          <p:nvPr/>
        </p:nvSpPr>
        <p:spPr>
          <a:xfrm flipH="1">
            <a:off x="838800" y="2396137"/>
            <a:ext cx="2368800" cy="1245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dirty="0"/>
              <a:t>Scores</a:t>
            </a:r>
            <a:endParaRPr lang="en-CA" sz="1600" b="1" dirty="0"/>
          </a:p>
        </p:txBody>
      </p:sp>
      <p:sp>
        <p:nvSpPr>
          <p:cNvPr id="8" name="Arrow: Left 7">
            <a:extLst>
              <a:ext uri="{FF2B5EF4-FFF2-40B4-BE49-F238E27FC236}">
                <a16:creationId xmlns:a16="http://schemas.microsoft.com/office/drawing/2014/main" id="{2568BB92-0B50-4252-8422-0839F7A5932B}"/>
              </a:ext>
            </a:extLst>
          </p:cNvPr>
          <p:cNvSpPr/>
          <p:nvPr/>
        </p:nvSpPr>
        <p:spPr>
          <a:xfrm flipH="1">
            <a:off x="838800" y="3864937"/>
            <a:ext cx="2368800" cy="12454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500" b="1" dirty="0"/>
              <a:t>Commentaires sur les domaines et l’EAN</a:t>
            </a:r>
          </a:p>
        </p:txBody>
      </p:sp>
      <p:sp>
        <p:nvSpPr>
          <p:cNvPr id="9" name="Arrow: Left 8">
            <a:extLst>
              <a:ext uri="{FF2B5EF4-FFF2-40B4-BE49-F238E27FC236}">
                <a16:creationId xmlns:a16="http://schemas.microsoft.com/office/drawing/2014/main" id="{22F1EAF8-5811-403F-9DB8-C2EDD3404835}"/>
              </a:ext>
            </a:extLst>
          </p:cNvPr>
          <p:cNvSpPr/>
          <p:nvPr/>
        </p:nvSpPr>
        <p:spPr>
          <a:xfrm>
            <a:off x="8853630" y="4783575"/>
            <a:ext cx="2368800" cy="1245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dirty="0"/>
              <a:t>Commentaires généraux</a:t>
            </a:r>
            <a:endParaRPr lang="en-CA" sz="1600" b="1" dirty="0"/>
          </a:p>
        </p:txBody>
      </p:sp>
    </p:spTree>
    <p:custDataLst>
      <p:tags r:id="rId1"/>
    </p:custDataLst>
    <p:extLst>
      <p:ext uri="{BB962C8B-B14F-4D97-AF65-F5344CB8AC3E}">
        <p14:creationId xmlns:p14="http://schemas.microsoft.com/office/powerpoint/2010/main" val="1764133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02B5D9-4BE0-4081-A96F-C471306C15DA}"/>
              </a:ext>
            </a:extLst>
          </p:cNvPr>
          <p:cNvPicPr>
            <a:picLocks noChangeAspect="1"/>
          </p:cNvPicPr>
          <p:nvPr/>
        </p:nvPicPr>
        <p:blipFill rotWithShape="1">
          <a:blip r:embed="rId4"/>
          <a:srcRect l="2657" t="5629" r="1272" b="343"/>
          <a:stretch/>
        </p:blipFill>
        <p:spPr>
          <a:xfrm>
            <a:off x="3132000" y="1958400"/>
            <a:ext cx="6012000" cy="4536000"/>
          </a:xfrm>
          <a:prstGeom prst="rect">
            <a:avLst/>
          </a:prstGeom>
          <a:ln>
            <a:solidFill>
              <a:schemeClr val="tx1">
                <a:lumMod val="40000"/>
                <a:lumOff val="60000"/>
              </a:schemeClr>
            </a:solidFill>
          </a:ln>
          <a:effectLst>
            <a:outerShdw blurRad="63500" dist="63500" dir="2700000" algn="ctr" rotWithShape="0">
              <a:prstClr val="black">
                <a:alpha val="70000"/>
              </a:prstClr>
            </a:outerShdw>
          </a:effectLst>
        </p:spPr>
      </p:pic>
      <p:sp>
        <p:nvSpPr>
          <p:cNvPr id="10" name="Arrow: Left 9">
            <a:extLst>
              <a:ext uri="{FF2B5EF4-FFF2-40B4-BE49-F238E27FC236}">
                <a16:creationId xmlns:a16="http://schemas.microsoft.com/office/drawing/2014/main" id="{9E9F3448-20F5-42A5-BCFF-614ED0FBE853}"/>
              </a:ext>
            </a:extLst>
          </p:cNvPr>
          <p:cNvSpPr/>
          <p:nvPr/>
        </p:nvSpPr>
        <p:spPr>
          <a:xfrm>
            <a:off x="8984403" y="4575600"/>
            <a:ext cx="2520000" cy="1872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fr-CA" sz="1600" b="1" dirty="0">
                <a:solidFill>
                  <a:schemeClr val="bg1"/>
                </a:solidFill>
              </a:rPr>
              <a:t>Qu’est-ce que vous recommandez à l’enseignante de 1ère année?</a:t>
            </a:r>
          </a:p>
        </p:txBody>
      </p:sp>
      <p:sp>
        <p:nvSpPr>
          <p:cNvPr id="8" name="Arrow: Left 7">
            <a:extLst>
              <a:ext uri="{FF2B5EF4-FFF2-40B4-BE49-F238E27FC236}">
                <a16:creationId xmlns:a16="http://schemas.microsoft.com/office/drawing/2014/main" id="{9226BEDE-8506-47BA-BDF7-BCE1D39BE405}"/>
              </a:ext>
            </a:extLst>
          </p:cNvPr>
          <p:cNvSpPr/>
          <p:nvPr/>
        </p:nvSpPr>
        <p:spPr>
          <a:xfrm flipH="1">
            <a:off x="838800" y="2080320"/>
            <a:ext cx="2368800" cy="1245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dirty="0"/>
              <a:t>Qu’est-ce qui a marché?</a:t>
            </a:r>
            <a:endParaRPr lang="en-CA" sz="1600" b="1" dirty="0"/>
          </a:p>
        </p:txBody>
      </p:sp>
      <p:sp>
        <p:nvSpPr>
          <p:cNvPr id="11" name="Arrow: Left 10">
            <a:extLst>
              <a:ext uri="{FF2B5EF4-FFF2-40B4-BE49-F238E27FC236}">
                <a16:creationId xmlns:a16="http://schemas.microsoft.com/office/drawing/2014/main" id="{AC240544-7387-4C4D-B8FA-F2F04669FDB5}"/>
              </a:ext>
            </a:extLst>
          </p:cNvPr>
          <p:cNvSpPr/>
          <p:nvPr/>
        </p:nvSpPr>
        <p:spPr>
          <a:xfrm flipH="1">
            <a:off x="838799" y="3429000"/>
            <a:ext cx="2368800" cy="1245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dirty="0"/>
              <a:t>Qu’est-ce que je devrais reconsidérer?</a:t>
            </a:r>
          </a:p>
        </p:txBody>
      </p:sp>
      <p:sp>
        <p:nvSpPr>
          <p:cNvPr id="12" name="Title 1">
            <a:extLst>
              <a:ext uri="{FF2B5EF4-FFF2-40B4-BE49-F238E27FC236}">
                <a16:creationId xmlns:a16="http://schemas.microsoft.com/office/drawing/2014/main" id="{CDB37CEF-813C-4F6D-AF15-B3D0E4BF8A8D}"/>
              </a:ext>
            </a:extLst>
          </p:cNvPr>
          <p:cNvSpPr>
            <a:spLocks noGrp="1"/>
          </p:cNvSpPr>
          <p:nvPr>
            <p:ph type="title"/>
          </p:nvPr>
        </p:nvSpPr>
        <p:spPr>
          <a:xfrm>
            <a:off x="838199" y="410400"/>
            <a:ext cx="11247783" cy="1324800"/>
          </a:xfrm>
        </p:spPr>
        <p:txBody>
          <a:bodyPr>
            <a:noAutofit/>
          </a:bodyPr>
          <a:lstStyle/>
          <a:p>
            <a:pPr>
              <a:lnSpc>
                <a:spcPct val="95000"/>
              </a:lnSpc>
            </a:pPr>
            <a:r>
              <a:rPr lang="fr-CA" dirty="0"/>
              <a:t>Plan d’accompagnement de l’enfant </a:t>
            </a:r>
            <a:r>
              <a:rPr lang="fr-CA" noProof="0" dirty="0"/>
              <a:t>(Post ÉPE-OE) – 2</a:t>
            </a:r>
            <a:r>
              <a:rPr lang="fr-CA" baseline="30000" noProof="0" dirty="0"/>
              <a:t>e</a:t>
            </a:r>
            <a:r>
              <a:rPr lang="fr-CA" noProof="0" dirty="0"/>
              <a:t> page</a:t>
            </a:r>
          </a:p>
        </p:txBody>
      </p:sp>
    </p:spTree>
    <p:custDataLst>
      <p:tags r:id="rId1"/>
    </p:custDataLst>
    <p:extLst>
      <p:ext uri="{BB962C8B-B14F-4D97-AF65-F5344CB8AC3E}">
        <p14:creationId xmlns:p14="http://schemas.microsoft.com/office/powerpoint/2010/main" val="4140911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6837" y="2304789"/>
            <a:ext cx="11081045" cy="1796890"/>
          </a:xfrm>
        </p:spPr>
        <p:txBody>
          <a:bodyPr>
            <a:normAutofit/>
          </a:bodyPr>
          <a:lstStyle/>
          <a:p>
            <a:pPr>
              <a:lnSpc>
                <a:spcPct val="100000"/>
              </a:lnSpc>
            </a:pPr>
            <a:r>
              <a:rPr lang="fr-CA" dirty="0"/>
              <a:t>Ressources</a:t>
            </a:r>
          </a:p>
        </p:txBody>
      </p:sp>
    </p:spTree>
    <p:extLst>
      <p:ext uri="{BB962C8B-B14F-4D97-AF65-F5344CB8AC3E}">
        <p14:creationId xmlns:p14="http://schemas.microsoft.com/office/powerpoint/2010/main" val="3701167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9F773-26D6-4AB1-A9B0-A6900B3474D9}"/>
              </a:ext>
            </a:extLst>
          </p:cNvPr>
          <p:cNvSpPr>
            <a:spLocks noGrp="1"/>
          </p:cNvSpPr>
          <p:nvPr>
            <p:ph type="title"/>
          </p:nvPr>
        </p:nvSpPr>
        <p:spPr>
          <a:xfrm>
            <a:off x="838200" y="410400"/>
            <a:ext cx="11022496" cy="1325563"/>
          </a:xfrm>
        </p:spPr>
        <p:txBody>
          <a:bodyPr>
            <a:noAutofit/>
          </a:bodyPr>
          <a:lstStyle/>
          <a:p>
            <a:pPr>
              <a:lnSpc>
                <a:spcPct val="100000"/>
              </a:lnSpc>
            </a:pPr>
            <a:r>
              <a:rPr lang="fr-CA" noProof="0" dirty="0"/>
              <a:t>Guide de mise </a:t>
            </a:r>
            <a:r>
              <a:rPr lang="fr-CA" dirty="0"/>
              <a:t>en œuvre de la Post ÉPE-OE</a:t>
            </a:r>
            <a:endParaRPr lang="fr-CA" noProof="0" dirty="0"/>
          </a:p>
        </p:txBody>
      </p:sp>
      <p:sp>
        <p:nvSpPr>
          <p:cNvPr id="5" name="Rectangle 4">
            <a:extLst>
              <a:ext uri="{FF2B5EF4-FFF2-40B4-BE49-F238E27FC236}">
                <a16:creationId xmlns:a16="http://schemas.microsoft.com/office/drawing/2014/main" id="{4ED2BCD1-ABEA-4DC8-A352-635DC12F7DEF}"/>
              </a:ext>
            </a:extLst>
          </p:cNvPr>
          <p:cNvSpPr/>
          <p:nvPr/>
        </p:nvSpPr>
        <p:spPr>
          <a:xfrm>
            <a:off x="838200" y="1627204"/>
            <a:ext cx="6636026" cy="4955203"/>
          </a:xfrm>
          <a:prstGeom prst="rect">
            <a:avLst/>
          </a:prstGeom>
        </p:spPr>
        <p:txBody>
          <a:bodyPr wrap="square">
            <a:spAutoFit/>
          </a:bodyPr>
          <a:lstStyle/>
          <a:p>
            <a:pPr>
              <a:spcAft>
                <a:spcPts val="1200"/>
              </a:spcAft>
              <a:defRPr/>
            </a:pPr>
            <a:r>
              <a:rPr lang="fr-CA" sz="2800" dirty="0">
                <a:latin typeface="Calibri"/>
              </a:rPr>
              <a:t>Une ressource utile est ce guide qui répond aux questions fréquentes comme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fr-CA" sz="2800" dirty="0">
                <a:latin typeface="Calibri"/>
              </a:rPr>
              <a:t>« Quels enfants seront évalués lors de la Post ÉPE-OE?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fr-CA" sz="2800" dirty="0">
                <a:latin typeface="Calibri"/>
              </a:rPr>
              <a:t>« Où le personnel enseignant peut-il trouver la liste des enfants auxquels on recommande une post-évaluation?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fr-CA" sz="2800" dirty="0">
                <a:latin typeface="Calibri"/>
              </a:rPr>
              <a:t>« Quels domaines sont évalués dans la Post ÉPE-OE? »</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fr-CA" sz="2400" b="0" i="0" u="none" strike="noStrike" kern="1200" cap="none" spc="0" normalizeH="0" baseline="0" dirty="0">
              <a:ln>
                <a:noFill/>
              </a:ln>
              <a:solidFill>
                <a:srgbClr val="565656"/>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C1C1964-4D9A-4B99-9003-DEA61FDB0B9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0000"/>
                    </a14:imgEffect>
                  </a14:imgLayer>
                </a14:imgProps>
              </a:ext>
            </a:extLst>
          </a:blip>
          <a:stretch>
            <a:fillRect/>
          </a:stretch>
        </p:blipFill>
        <p:spPr>
          <a:xfrm>
            <a:off x="7871998" y="1735963"/>
            <a:ext cx="3590925" cy="4624007"/>
          </a:xfrm>
          <a:prstGeom prst="rect">
            <a:avLst/>
          </a:prstGeom>
          <a:ln>
            <a:solidFill>
              <a:schemeClr val="tx1">
                <a:lumMod val="40000"/>
                <a:lumOff val="60000"/>
              </a:schemeClr>
            </a:solidFill>
          </a:ln>
          <a:effectLst>
            <a:outerShdw blurRad="63500" dist="63500" dir="2700000" algn="ctr" rotWithShape="0">
              <a:prstClr val="black">
                <a:alpha val="70000"/>
              </a:prstClr>
            </a:outerShdw>
          </a:effectLst>
        </p:spPr>
      </p:pic>
    </p:spTree>
    <p:custDataLst>
      <p:tags r:id="rId1"/>
    </p:custDataLst>
    <p:extLst>
      <p:ext uri="{BB962C8B-B14F-4D97-AF65-F5344CB8AC3E}">
        <p14:creationId xmlns:p14="http://schemas.microsoft.com/office/powerpoint/2010/main" val="2363381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0D2D026-A061-45A3-B4C3-304AA41A96C7}"/>
              </a:ext>
            </a:extLst>
          </p:cNvPr>
          <p:cNvSpPr txBox="1">
            <a:spLocks/>
          </p:cNvSpPr>
          <p:nvPr/>
        </p:nvSpPr>
        <p:spPr bwMode="auto">
          <a:xfrm>
            <a:off x="838800" y="410400"/>
            <a:ext cx="105156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rtl="0" eaLnBrk="1" fontAlgn="base" hangingPunct="1">
              <a:lnSpc>
                <a:spcPct val="102000"/>
              </a:lnSpc>
              <a:spcBef>
                <a:spcPct val="0"/>
              </a:spcBef>
              <a:spcAft>
                <a:spcPct val="0"/>
              </a:spcAft>
              <a:defRPr sz="3600" b="1" kern="1200">
                <a:solidFill>
                  <a:schemeClr val="accent1"/>
                </a:solidFill>
                <a:latin typeface="+mn-lt"/>
                <a:ea typeface="+mj-ea"/>
                <a:cs typeface="+mj-cs"/>
              </a:defRPr>
            </a:lvl1pPr>
            <a:lvl2pPr algn="l" rtl="0" eaLnBrk="1" fontAlgn="base" hangingPunct="1">
              <a:lnSpc>
                <a:spcPct val="90000"/>
              </a:lnSpc>
              <a:spcBef>
                <a:spcPct val="0"/>
              </a:spcBef>
              <a:spcAft>
                <a:spcPct val="0"/>
              </a:spcAft>
              <a:defRPr b="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b="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b="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b="1">
                <a:solidFill>
                  <a:schemeClr val="tx1"/>
                </a:solidFill>
                <a:latin typeface="Calibri Light" panose="020F0302020204030204" pitchFamily="34" charset="0"/>
              </a:defRPr>
            </a:lvl5pPr>
            <a:lvl6pPr marL="144658" algn="l" rtl="0" eaLnBrk="1" fontAlgn="base" hangingPunct="1">
              <a:lnSpc>
                <a:spcPct val="90000"/>
              </a:lnSpc>
              <a:spcBef>
                <a:spcPct val="0"/>
              </a:spcBef>
              <a:spcAft>
                <a:spcPct val="0"/>
              </a:spcAft>
              <a:defRPr sz="1392">
                <a:solidFill>
                  <a:schemeClr val="tx1"/>
                </a:solidFill>
                <a:latin typeface="Calibri Light" panose="020F0302020204030204" pitchFamily="34" charset="0"/>
              </a:defRPr>
            </a:lvl6pPr>
            <a:lvl7pPr marL="289315" algn="l" rtl="0" eaLnBrk="1" fontAlgn="base" hangingPunct="1">
              <a:lnSpc>
                <a:spcPct val="90000"/>
              </a:lnSpc>
              <a:spcBef>
                <a:spcPct val="0"/>
              </a:spcBef>
              <a:spcAft>
                <a:spcPct val="0"/>
              </a:spcAft>
              <a:defRPr sz="1392">
                <a:solidFill>
                  <a:schemeClr val="tx1"/>
                </a:solidFill>
                <a:latin typeface="Calibri Light" panose="020F0302020204030204" pitchFamily="34" charset="0"/>
              </a:defRPr>
            </a:lvl7pPr>
            <a:lvl8pPr marL="433972" algn="l" rtl="0" eaLnBrk="1" fontAlgn="base" hangingPunct="1">
              <a:lnSpc>
                <a:spcPct val="90000"/>
              </a:lnSpc>
              <a:spcBef>
                <a:spcPct val="0"/>
              </a:spcBef>
              <a:spcAft>
                <a:spcPct val="0"/>
              </a:spcAft>
              <a:defRPr sz="1392">
                <a:solidFill>
                  <a:schemeClr val="tx1"/>
                </a:solidFill>
                <a:latin typeface="Calibri Light" panose="020F0302020204030204" pitchFamily="34" charset="0"/>
              </a:defRPr>
            </a:lvl8pPr>
            <a:lvl9pPr marL="578630" algn="l" rtl="0" eaLnBrk="1" fontAlgn="base" hangingPunct="1">
              <a:lnSpc>
                <a:spcPct val="90000"/>
              </a:lnSpc>
              <a:spcBef>
                <a:spcPct val="0"/>
              </a:spcBef>
              <a:spcAft>
                <a:spcPct val="0"/>
              </a:spcAft>
              <a:defRPr sz="1392">
                <a:solidFill>
                  <a:schemeClr val="tx1"/>
                </a:solidFill>
                <a:latin typeface="Calibri Light" panose="020F0302020204030204" pitchFamily="34" charset="0"/>
              </a:defRPr>
            </a:lvl9pPr>
          </a:lstStyle>
          <a:p>
            <a:pPr>
              <a:lnSpc>
                <a:spcPct val="100000"/>
              </a:lnSpc>
            </a:pPr>
            <a:r>
              <a:rPr lang="fr-CA" sz="4800" b="0" dirty="0"/>
              <a:t>Ressources</a:t>
            </a:r>
          </a:p>
        </p:txBody>
      </p:sp>
      <p:sp>
        <p:nvSpPr>
          <p:cNvPr id="7" name="TextBox 6">
            <a:extLst>
              <a:ext uri="{FF2B5EF4-FFF2-40B4-BE49-F238E27FC236}">
                <a16:creationId xmlns:a16="http://schemas.microsoft.com/office/drawing/2014/main" id="{E0D0650E-F4D9-4F7D-A1D1-0C1E719B8D55}"/>
              </a:ext>
            </a:extLst>
          </p:cNvPr>
          <p:cNvSpPr txBox="1"/>
          <p:nvPr/>
        </p:nvSpPr>
        <p:spPr>
          <a:xfrm>
            <a:off x="838800" y="1958400"/>
            <a:ext cx="10807397" cy="1077218"/>
          </a:xfrm>
          <a:prstGeom prst="rect">
            <a:avLst/>
          </a:prstGeom>
          <a:noFill/>
        </p:spPr>
        <p:txBody>
          <a:bodyPr wrap="square">
            <a:spAutoFit/>
          </a:bodyPr>
          <a:lstStyle/>
          <a:p>
            <a:r>
              <a:rPr lang="fr-CA" sz="3200" dirty="0">
                <a:latin typeface="Calibri"/>
              </a:rPr>
              <a:t>Voici les ressources sur notre site web pour vous aider avec la dernière étape de la mise en œuvre de l’ÉPE-OE :</a:t>
            </a:r>
          </a:p>
        </p:txBody>
      </p:sp>
      <p:pic>
        <p:nvPicPr>
          <p:cNvPr id="2" name="Picture 1">
            <a:extLst>
              <a:ext uri="{FF2B5EF4-FFF2-40B4-BE49-F238E27FC236}">
                <a16:creationId xmlns:a16="http://schemas.microsoft.com/office/drawing/2014/main" id="{0C493A8D-408E-404A-B812-68E0C7B289B0}"/>
              </a:ext>
            </a:extLst>
          </p:cNvPr>
          <p:cNvPicPr>
            <a:picLocks noChangeAspect="1"/>
          </p:cNvPicPr>
          <p:nvPr/>
        </p:nvPicPr>
        <p:blipFill>
          <a:blip r:embed="rId4"/>
          <a:stretch>
            <a:fillRect/>
          </a:stretch>
        </p:blipFill>
        <p:spPr>
          <a:xfrm>
            <a:off x="1708598" y="3333750"/>
            <a:ext cx="9067800" cy="2057400"/>
          </a:xfrm>
          <a:prstGeom prst="rect">
            <a:avLst/>
          </a:prstGeom>
          <a:ln>
            <a:solidFill>
              <a:schemeClr val="tx1">
                <a:lumMod val="40000"/>
                <a:lumOff val="60000"/>
              </a:schemeClr>
            </a:solidFill>
          </a:ln>
          <a:effectLst>
            <a:outerShdw blurRad="63500" dist="63500" dir="2700000" algn="ctr" rotWithShape="0">
              <a:prstClr val="black">
                <a:alpha val="70000"/>
              </a:prstClr>
            </a:outerShdw>
          </a:effectLst>
        </p:spPr>
      </p:pic>
    </p:spTree>
    <p:custDataLst>
      <p:tags r:id="rId1"/>
    </p:custDataLst>
    <p:extLst>
      <p:ext uri="{BB962C8B-B14F-4D97-AF65-F5344CB8AC3E}">
        <p14:creationId xmlns:p14="http://schemas.microsoft.com/office/powerpoint/2010/main" val="882087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11" name="Shape 294"/>
          <p:cNvSpPr txBox="1">
            <a:spLocks noGrp="1"/>
          </p:cNvSpPr>
          <p:nvPr>
            <p:ph type="title"/>
          </p:nvPr>
        </p:nvSpPr>
        <p:spPr>
          <a:xfrm>
            <a:off x="719467" y="1599505"/>
            <a:ext cx="8616800" cy="1143000"/>
          </a:xfrm>
          <a:prstGeom prst="rect">
            <a:avLst/>
          </a:prstGeom>
        </p:spPr>
        <p:txBody>
          <a:bodyPr lIns="91425" tIns="91425" rIns="91425" bIns="91425" anchor="b" anchorCtr="0">
            <a:noAutofit/>
          </a:bodyPr>
          <a:lstStyle/>
          <a:p>
            <a:r>
              <a:rPr lang="fr-CA" sz="7200" dirty="0">
                <a:latin typeface="+mn-lt"/>
              </a:rPr>
              <a:t>Merci!</a:t>
            </a:r>
          </a:p>
        </p:txBody>
      </p:sp>
      <p:pic>
        <p:nvPicPr>
          <p:cNvPr id="15" name="Picture Placeholder 4"/>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tretch>
            <a:fillRect/>
          </a:stretch>
        </p:blipFill>
        <p:spPr>
          <a:xfrm>
            <a:off x="9162475" y="5805488"/>
            <a:ext cx="2438400" cy="528637"/>
          </a:xfrm>
        </p:spPr>
      </p:pic>
      <p:sp>
        <p:nvSpPr>
          <p:cNvPr id="13" name="TextBox 12"/>
          <p:cNvSpPr txBox="1"/>
          <p:nvPr/>
        </p:nvSpPr>
        <p:spPr>
          <a:xfrm>
            <a:off x="5491729" y="3429000"/>
            <a:ext cx="6300322" cy="16312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3200" b="0" i="0" u="none" strike="noStrike" kern="1200" cap="none" spc="0" normalizeH="0" baseline="0" noProof="0">
                <a:ln>
                  <a:noFill/>
                </a:ln>
                <a:solidFill>
                  <a:srgbClr val="333333"/>
                </a:solidFill>
                <a:effectLst/>
                <a:uLnTx/>
                <a:uFillTx/>
                <a:latin typeface="Calibri" panose="020F0502020204030204"/>
                <a:ea typeface="+mn-ea"/>
                <a:cs typeface="+mn-cs"/>
              </a:rPr>
              <a:t>epe-support</a:t>
            </a:r>
            <a:r>
              <a:rPr kumimoji="0" lang="fr-CA" sz="3200" b="0" i="0" u="none" strike="noStrike" kern="1200" cap="none" spc="0" normalizeH="0" baseline="0" noProof="0" dirty="0">
                <a:ln>
                  <a:noFill/>
                </a:ln>
                <a:solidFill>
                  <a:srgbClr val="333333"/>
                </a:solidFill>
                <a:effectLst/>
                <a:uLnTx/>
                <a:uFillTx/>
                <a:latin typeface="Calibri" panose="020F0502020204030204"/>
                <a:ea typeface="+mn-ea"/>
                <a:cs typeface="+mn-cs"/>
              </a:rPr>
              <a:t>@</a:t>
            </a:r>
            <a:r>
              <a:rPr kumimoji="0" lang="fr-CA" sz="2800" b="0" i="0" u="none" strike="noStrike" kern="1200" cap="none" spc="0" normalizeH="0" baseline="0" noProof="0" dirty="0">
                <a:ln>
                  <a:noFill/>
                </a:ln>
                <a:solidFill>
                  <a:srgbClr val="333333"/>
                </a:solidFill>
                <a:effectLst/>
                <a:uLnTx/>
                <a:uFillTx/>
                <a:latin typeface="Calibri" panose="020F0502020204030204"/>
                <a:ea typeface="+mn-ea"/>
                <a:cs typeface="+mn-cs"/>
              </a:rPr>
              <a:t>thelearningbar.com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0" dirty="0">
                <a:ln>
                  <a:noFill/>
                </a:ln>
                <a:solidFill>
                  <a:srgbClr val="333333"/>
                </a:solidFill>
                <a:effectLst/>
                <a:uLnTx/>
                <a:uFillTx/>
                <a:latin typeface="Calibri" panose="020F0502020204030204"/>
                <a:ea typeface="+mn-ea"/>
                <a:cs typeface="+mn-cs"/>
              </a:rPr>
              <a:t>(506) 458-9311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4000" b="0" i="0" u="none" strike="noStrike" kern="1200" cap="none" spc="0" normalizeH="0" baseline="0" noProof="0" dirty="0">
                <a:ln>
                  <a:noFill/>
                </a:ln>
                <a:solidFill>
                  <a:srgbClr val="333333"/>
                </a:solidFill>
                <a:effectLst/>
                <a:uLnTx/>
                <a:uFillTx/>
                <a:latin typeface="Calibri" panose="020F0502020204030204"/>
                <a:ea typeface="+mn-ea"/>
                <a:cs typeface="+mn-cs"/>
              </a:rPr>
              <a:t>1 844 891 3911</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1890" y="1771649"/>
            <a:ext cx="2740074" cy="798711"/>
          </a:xfrm>
          <a:prstGeom prst="rect">
            <a:avLst/>
          </a:prstGeom>
        </p:spPr>
      </p:pic>
    </p:spTree>
    <p:extLst>
      <p:ext uri="{BB962C8B-B14F-4D97-AF65-F5344CB8AC3E}">
        <p14:creationId xmlns:p14="http://schemas.microsoft.com/office/powerpoint/2010/main" val="24377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105476" name="TextBox 1"/>
          <p:cNvSpPr txBox="1">
            <a:spLocks noChangeArrowheads="1"/>
          </p:cNvSpPr>
          <p:nvPr/>
        </p:nvSpPr>
        <p:spPr bwMode="auto">
          <a:xfrm>
            <a:off x="838200" y="3109685"/>
            <a:ext cx="4720771" cy="305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07" tIns="45704" rIns="91407" bIns="45704">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514350" indent="-514350">
              <a:lnSpc>
                <a:spcPct val="90000"/>
              </a:lnSpc>
              <a:spcAft>
                <a:spcPts val="1200"/>
              </a:spcAft>
              <a:buAutoNum type="arabicParenR"/>
              <a:defRPr/>
            </a:pPr>
            <a:r>
              <a:rPr lang="fr-CA" dirty="0">
                <a:latin typeface="+mn-lt"/>
                <a:cs typeface="Helvetica" charset="0"/>
              </a:rPr>
              <a:t>Évaluer l’efficacité et la pertinence des supports offerts en 1ère année.</a:t>
            </a:r>
          </a:p>
          <a:p>
            <a:pPr marL="514350" indent="-514350">
              <a:lnSpc>
                <a:spcPct val="90000"/>
              </a:lnSpc>
              <a:spcAft>
                <a:spcPts val="1200"/>
              </a:spcAft>
              <a:buAutoNum type="arabicParenR"/>
              <a:defRPr/>
            </a:pPr>
            <a:r>
              <a:rPr lang="fr-CA" dirty="0">
                <a:latin typeface="+mn-lt"/>
                <a:cs typeface="Helvetica" charset="0"/>
              </a:rPr>
              <a:t>Appuyer la transition à la 1ère année.</a:t>
            </a:r>
          </a:p>
          <a:p>
            <a:pPr>
              <a:lnSpc>
                <a:spcPct val="90000"/>
              </a:lnSpc>
              <a:spcAft>
                <a:spcPts val="1200"/>
              </a:spcAft>
              <a:defRPr/>
            </a:pPr>
            <a:r>
              <a:rPr lang="fr-CA" dirty="0">
                <a:latin typeface="+mn-lt"/>
                <a:cs typeface="Helvetica" charset="0"/>
              </a:rPr>
              <a:t> </a:t>
            </a:r>
          </a:p>
        </p:txBody>
      </p:sp>
      <p:sp>
        <p:nvSpPr>
          <p:cNvPr id="2" name="Title 1"/>
          <p:cNvSpPr>
            <a:spLocks noGrp="1"/>
          </p:cNvSpPr>
          <p:nvPr>
            <p:ph type="title"/>
          </p:nvPr>
        </p:nvSpPr>
        <p:spPr>
          <a:xfrm>
            <a:off x="838200" y="410400"/>
            <a:ext cx="5257200" cy="811783"/>
          </a:xfrm>
        </p:spPr>
        <p:txBody>
          <a:bodyPr>
            <a:noAutofit/>
          </a:bodyPr>
          <a:lstStyle/>
          <a:p>
            <a:pPr>
              <a:lnSpc>
                <a:spcPct val="100000"/>
              </a:lnSpc>
            </a:pPr>
            <a:r>
              <a:rPr lang="fr-CA" dirty="0"/>
              <a:t>Quels sont certains bénéfices de la Post ÉPE-OE?</a:t>
            </a:r>
          </a:p>
        </p:txBody>
      </p:sp>
      <p:pic>
        <p:nvPicPr>
          <p:cNvPr id="4" name="Picture 3">
            <a:extLst>
              <a:ext uri="{FF2B5EF4-FFF2-40B4-BE49-F238E27FC236}">
                <a16:creationId xmlns:a16="http://schemas.microsoft.com/office/drawing/2014/main" id="{26A596B4-CDF5-4D09-BB77-861DF753DF58}"/>
              </a:ext>
            </a:extLst>
          </p:cNvPr>
          <p:cNvPicPr>
            <a:picLocks noChangeAspect="1"/>
          </p:cNvPicPr>
          <p:nvPr/>
        </p:nvPicPr>
        <p:blipFill>
          <a:blip r:embed="rId4"/>
          <a:stretch>
            <a:fillRect/>
          </a:stretch>
        </p:blipFill>
        <p:spPr>
          <a:xfrm>
            <a:off x="6095472" y="0"/>
            <a:ext cx="6096528" cy="6742760"/>
          </a:xfrm>
          <a:prstGeom prst="rect">
            <a:avLst/>
          </a:prstGeom>
        </p:spPr>
      </p:pic>
    </p:spTree>
    <p:custDataLst>
      <p:tags r:id="rId1"/>
    </p:custDataLst>
    <p:extLst>
      <p:ext uri="{BB962C8B-B14F-4D97-AF65-F5344CB8AC3E}">
        <p14:creationId xmlns:p14="http://schemas.microsoft.com/office/powerpoint/2010/main" val="3756729492"/>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63BCD-75B9-4803-A685-03D5C4297CB6}"/>
              </a:ext>
            </a:extLst>
          </p:cNvPr>
          <p:cNvSpPr>
            <a:spLocks noGrp="1"/>
          </p:cNvSpPr>
          <p:nvPr>
            <p:ph type="title"/>
          </p:nvPr>
        </p:nvSpPr>
        <p:spPr>
          <a:xfrm>
            <a:off x="838200" y="530942"/>
            <a:ext cx="10515600" cy="1196209"/>
          </a:xfrm>
        </p:spPr>
        <p:txBody>
          <a:bodyPr>
            <a:noAutofit/>
          </a:bodyPr>
          <a:lstStyle/>
          <a:p>
            <a:r>
              <a:rPr lang="fr-FR" dirty="0"/>
              <a:t>A quoi ressemble le Post ÉPE-OE?</a:t>
            </a:r>
            <a:endParaRPr lang="en-CA" dirty="0"/>
          </a:p>
        </p:txBody>
      </p:sp>
      <p:sp>
        <p:nvSpPr>
          <p:cNvPr id="3" name="Content Placeholder 2">
            <a:extLst>
              <a:ext uri="{FF2B5EF4-FFF2-40B4-BE49-F238E27FC236}">
                <a16:creationId xmlns:a16="http://schemas.microsoft.com/office/drawing/2014/main" id="{4F628965-1CF8-4563-96C8-E5914E4EF0C6}"/>
              </a:ext>
            </a:extLst>
          </p:cNvPr>
          <p:cNvSpPr>
            <a:spLocks noGrp="1"/>
          </p:cNvSpPr>
          <p:nvPr>
            <p:ph idx="1"/>
          </p:nvPr>
        </p:nvSpPr>
        <p:spPr>
          <a:xfrm>
            <a:off x="838200" y="1839902"/>
            <a:ext cx="6160476" cy="4351338"/>
          </a:xfrm>
        </p:spPr>
        <p:txBody>
          <a:bodyPr>
            <a:normAutofit/>
          </a:bodyPr>
          <a:lstStyle/>
          <a:p>
            <a:pPr marL="0" indent="0">
              <a:buNone/>
            </a:pPr>
            <a:r>
              <a:rPr lang="fr-FR" sz="3200" dirty="0">
                <a:solidFill>
                  <a:schemeClr val="accent6">
                    <a:lumMod val="75000"/>
                  </a:schemeClr>
                </a:solidFill>
                <a:ea typeface="ＭＳ Ｐゴシック" charset="0"/>
                <a:cs typeface="Helvetica" charset="0"/>
              </a:rPr>
              <a:t>Les Pré et Post ÉPE-OE sont essentiellement les mêmes, à une exception près: </a:t>
            </a:r>
          </a:p>
          <a:p>
            <a:pPr marL="0" indent="0">
              <a:buNone/>
            </a:pPr>
            <a:r>
              <a:rPr lang="fr-FR" sz="3200" dirty="0">
                <a:solidFill>
                  <a:schemeClr val="accent6">
                    <a:lumMod val="75000"/>
                  </a:schemeClr>
                </a:solidFill>
                <a:ea typeface="ＭＳ Ｐゴシック" charset="0"/>
                <a:cs typeface="Helvetica" charset="0"/>
              </a:rPr>
              <a:t>Dans la plupart des cas, tous les enfants ne seront pas réévalués. </a:t>
            </a:r>
          </a:p>
          <a:p>
            <a:pPr marL="0" indent="0">
              <a:buNone/>
            </a:pPr>
            <a:endParaRPr lang="fr-FR" sz="3200" dirty="0">
              <a:solidFill>
                <a:schemeClr val="accent6">
                  <a:lumMod val="75000"/>
                </a:schemeClr>
              </a:solidFill>
              <a:ea typeface="ＭＳ Ｐゴシック" charset="0"/>
              <a:cs typeface="Helvetica" charset="0"/>
            </a:endParaRPr>
          </a:p>
          <a:p>
            <a:pPr marL="0" indent="0">
              <a:buNone/>
            </a:pPr>
            <a:r>
              <a:rPr lang="fr-FR" sz="3200" dirty="0">
                <a:solidFill>
                  <a:schemeClr val="accent6">
                    <a:lumMod val="75000"/>
                  </a:schemeClr>
                </a:solidFill>
                <a:ea typeface="ＭＳ Ｐゴシック" charset="0"/>
                <a:cs typeface="Helvetica" charset="0"/>
              </a:rPr>
              <a:t>Regardons de plus près…</a:t>
            </a:r>
          </a:p>
        </p:txBody>
      </p:sp>
      <p:pic>
        <p:nvPicPr>
          <p:cNvPr id="4" name="Picture 3">
            <a:extLst>
              <a:ext uri="{FF2B5EF4-FFF2-40B4-BE49-F238E27FC236}">
                <a16:creationId xmlns:a16="http://schemas.microsoft.com/office/drawing/2014/main" id="{58254137-163D-46C4-88B3-5169FB038A8A}"/>
              </a:ext>
            </a:extLst>
          </p:cNvPr>
          <p:cNvPicPr>
            <a:picLocks noChangeAspect="1"/>
          </p:cNvPicPr>
          <p:nvPr/>
        </p:nvPicPr>
        <p:blipFill rotWithShape="1">
          <a:blip r:embed="rId3"/>
          <a:srcRect t="4073"/>
          <a:stretch/>
        </p:blipFill>
        <p:spPr>
          <a:xfrm>
            <a:off x="7635966" y="1521479"/>
            <a:ext cx="3080544" cy="4669761"/>
          </a:xfrm>
          <a:prstGeom prst="rect">
            <a:avLst/>
          </a:prstGeom>
          <a:effectLst>
            <a:softEdge rad="635000"/>
          </a:effectLst>
          <a:scene3d>
            <a:camera prst="orthographicFront">
              <a:rot lat="0" lon="0" rev="0"/>
            </a:camera>
            <a:lightRig rig="threePt" dir="t"/>
          </a:scene3d>
        </p:spPr>
      </p:pic>
    </p:spTree>
    <p:extLst>
      <p:ext uri="{BB962C8B-B14F-4D97-AF65-F5344CB8AC3E}">
        <p14:creationId xmlns:p14="http://schemas.microsoft.com/office/powerpoint/2010/main" val="3672319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9827" y="335715"/>
            <a:ext cx="11258343" cy="1598638"/>
          </a:xfrm>
        </p:spPr>
        <p:txBody>
          <a:bodyPr>
            <a:noAutofit/>
          </a:bodyPr>
          <a:lstStyle/>
          <a:p>
            <a:pPr marL="0" indent="0">
              <a:buNone/>
            </a:pPr>
            <a:r>
              <a:rPr lang="fr-FR" sz="4400" dirty="0">
                <a:solidFill>
                  <a:schemeClr val="accent1"/>
                </a:solidFill>
              </a:rPr>
              <a:t>Où puis-je trouver la liste des enfants recommandés pour une réévaluation dans ma classe? </a:t>
            </a:r>
            <a:endParaRPr lang="en-CA" sz="2000" dirty="0"/>
          </a:p>
        </p:txBody>
      </p:sp>
      <p:sp>
        <p:nvSpPr>
          <p:cNvPr id="8" name="Content Placeholder 2">
            <a:extLst>
              <a:ext uri="{FF2B5EF4-FFF2-40B4-BE49-F238E27FC236}">
                <a16:creationId xmlns:a16="http://schemas.microsoft.com/office/drawing/2014/main" id="{67FE1728-4144-44DF-B5F2-83E3CBD1DB1B}"/>
              </a:ext>
            </a:extLst>
          </p:cNvPr>
          <p:cNvSpPr txBox="1">
            <a:spLocks/>
          </p:cNvSpPr>
          <p:nvPr/>
        </p:nvSpPr>
        <p:spPr>
          <a:xfrm>
            <a:off x="599827" y="2245153"/>
            <a:ext cx="3846666" cy="2367694"/>
          </a:xfrm>
          <a:prstGeom prst="rect">
            <a:avLst/>
          </a:prstGeom>
        </p:spPr>
        <p:txBody>
          <a:bodyPr vert="horz" lIns="91440" tIns="45720" rIns="91440" bIns="45720" rtlCol="0">
            <a:noAutofit/>
          </a:bodyPr>
          <a:lstStyle>
            <a:lvl1pPr marL="228600" indent="-228600" algn="l" defTabSz="914400" rtl="0" eaLnBrk="1" latinLnBrk="0" hangingPunct="1">
              <a:lnSpc>
                <a:spcPct val="108000"/>
              </a:lnSpc>
              <a:spcBef>
                <a:spcPts val="1000"/>
              </a:spcBef>
              <a:buFont typeface="Arial" panose="020B0604020202020204" pitchFamily="34" charset="0"/>
              <a:buChar char="•"/>
              <a:defRPr sz="2400" kern="1200">
                <a:solidFill>
                  <a:schemeClr val="accent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6"/>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buNone/>
              <a:defRPr/>
            </a:pPr>
            <a:r>
              <a:rPr lang="fr-FR" sz="3200" dirty="0">
                <a:solidFill>
                  <a:srgbClr val="5F5F5F">
                    <a:lumMod val="75000"/>
                  </a:srgbClr>
                </a:solidFill>
              </a:rPr>
              <a:t>Le rapport de classe Pré ÉPE-OE comprend un tableau qui répertoire les enfants ayant des besoins d’apprentissage de niveaux 2 et 3 ( EAN jaune et rouge).</a:t>
            </a:r>
            <a:endParaRPr kumimoji="0" lang="en-CA" sz="3200" b="0" i="0" u="none" strike="noStrike" kern="1200" cap="none" spc="0" normalizeH="0" baseline="0" noProof="0" dirty="0">
              <a:ln>
                <a:noFill/>
              </a:ln>
              <a:solidFill>
                <a:srgbClr val="5F5F5F">
                  <a:lumMod val="75000"/>
                </a:srgbClr>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55501C28-066B-A9BC-71C6-EEAE18E7D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4920" y="2074323"/>
            <a:ext cx="6953250" cy="296227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0426936" y="2796209"/>
            <a:ext cx="665019" cy="2240389"/>
          </a:xfrm>
          <a:prstGeom prst="round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363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C8AAB4E-CA88-4FE4-88A0-62D9868B8585}"/>
              </a:ext>
            </a:extLst>
          </p:cNvPr>
          <p:cNvSpPr txBox="1">
            <a:spLocks/>
          </p:cNvSpPr>
          <p:nvPr/>
        </p:nvSpPr>
        <p:spPr>
          <a:xfrm>
            <a:off x="671388" y="2525556"/>
            <a:ext cx="9917099" cy="2363365"/>
          </a:xfrm>
          <a:prstGeom prst="rect">
            <a:avLst/>
          </a:prstGeom>
        </p:spPr>
        <p:txBody>
          <a:bodyPr vert="horz" lIns="91440" tIns="45720" rIns="91440" bIns="45720" rtlCol="0">
            <a:noAutofit/>
          </a:bodyPr>
          <a:lstStyle>
            <a:lvl1pPr marL="228600" indent="-228600" algn="l" defTabSz="914400" rtl="0" eaLnBrk="1" latinLnBrk="0" hangingPunct="1">
              <a:lnSpc>
                <a:spcPct val="108000"/>
              </a:lnSpc>
              <a:spcBef>
                <a:spcPts val="1000"/>
              </a:spcBef>
              <a:buFont typeface="Arial" panose="020B0604020202020204" pitchFamily="34" charset="0"/>
              <a:buChar char="•"/>
              <a:defRPr sz="2400" kern="1200">
                <a:solidFill>
                  <a:schemeClr val="accent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6"/>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buNone/>
              <a:defRPr/>
            </a:pPr>
            <a:r>
              <a:rPr lang="fr-FR" sz="3200" dirty="0">
                <a:solidFill>
                  <a:srgbClr val="5F5F5F">
                    <a:lumMod val="75000"/>
                  </a:srgbClr>
                </a:solidFill>
              </a:rPr>
              <a:t>Oui, décochez simplement l’enfant dans la colonne « Non évalué ». Entrez leurs données comme vous le feriez pour les autres enfants réévalués.</a:t>
            </a:r>
            <a:endParaRPr kumimoji="0" lang="en-CA" sz="3200" b="0" i="0" u="none" strike="noStrike" kern="1200" cap="none" spc="0" normalizeH="0" baseline="0" noProof="0" dirty="0">
              <a:ln>
                <a:noFill/>
              </a:ln>
              <a:solidFill>
                <a:srgbClr val="5F5F5F">
                  <a:lumMod val="75000"/>
                </a:srgbClr>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1B7B7426-CFF9-4D9F-880E-2A11247A0C9D}"/>
              </a:ext>
            </a:extLst>
          </p:cNvPr>
          <p:cNvSpPr txBox="1">
            <a:spLocks/>
          </p:cNvSpPr>
          <p:nvPr/>
        </p:nvSpPr>
        <p:spPr>
          <a:xfrm>
            <a:off x="671388" y="462825"/>
            <a:ext cx="11331926" cy="1641746"/>
          </a:xfrm>
          <a:prstGeom prst="rect">
            <a:avLst/>
          </a:prstGeom>
        </p:spPr>
        <p:txBody>
          <a:bodyPr vert="horz" lIns="91440" tIns="45720" rIns="91440" bIns="45720" rtlCol="0">
            <a:noAutofit/>
          </a:bodyPr>
          <a:lstStyle>
            <a:lvl1pPr marL="228600" indent="-228600" algn="l" defTabSz="914400" rtl="0" eaLnBrk="1" latinLnBrk="0" hangingPunct="1">
              <a:lnSpc>
                <a:spcPct val="108000"/>
              </a:lnSpc>
              <a:spcBef>
                <a:spcPts val="1000"/>
              </a:spcBef>
              <a:buFont typeface="Arial" panose="020B0604020202020204" pitchFamily="34" charset="0"/>
              <a:buChar char="•"/>
              <a:defRPr sz="2400" kern="1200">
                <a:solidFill>
                  <a:srgbClr val="474747"/>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6"/>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8000"/>
              </a:lnSpc>
              <a:spcBef>
                <a:spcPts val="1000"/>
              </a:spcBef>
              <a:spcAft>
                <a:spcPts val="0"/>
              </a:spcAft>
              <a:buClrTx/>
              <a:buSzTx/>
              <a:buFont typeface="Arial" panose="020B0604020202020204" pitchFamily="34" charset="0"/>
              <a:buNone/>
              <a:tabLst/>
              <a:defRPr/>
            </a:pPr>
            <a:r>
              <a:rPr kumimoji="0" lang="fr-FR" sz="4000" b="0" i="0" u="none" strike="noStrike" kern="1200" cap="none" spc="0" normalizeH="0" baseline="0" noProof="0" dirty="0">
                <a:ln>
                  <a:noFill/>
                </a:ln>
                <a:solidFill>
                  <a:srgbClr val="57A445"/>
                </a:solidFill>
                <a:effectLst/>
                <a:uLnTx/>
                <a:uFillTx/>
                <a:latin typeface="Calibri" panose="020F0502020204030204"/>
                <a:ea typeface="+mn-ea"/>
                <a:cs typeface="+mn-cs"/>
              </a:rPr>
              <a:t>Puis-je réévaluer un enfant ayant des besoins d’apprentissage de niveau 1 (EAN vert) si j’estime que c’est nécessaire?</a:t>
            </a:r>
            <a:endParaRPr kumimoji="0" lang="en-CA" sz="4000" b="0" i="0" u="none" strike="noStrike" kern="1200" cap="none" spc="0" normalizeH="0" baseline="0" noProof="0" dirty="0">
              <a:ln>
                <a:noFill/>
              </a:ln>
              <a:solidFill>
                <a:srgbClr val="474747"/>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CFAB845-DCB4-16E2-C20B-C7CEF1602921}"/>
              </a:ext>
            </a:extLst>
          </p:cNvPr>
          <p:cNvPicPr>
            <a:picLocks noChangeAspect="1"/>
          </p:cNvPicPr>
          <p:nvPr/>
        </p:nvPicPr>
        <p:blipFill>
          <a:blip r:embed="rId3"/>
          <a:stretch>
            <a:fillRect/>
          </a:stretch>
        </p:blipFill>
        <p:spPr>
          <a:xfrm>
            <a:off x="2066461" y="4204358"/>
            <a:ext cx="8059078" cy="2190817"/>
          </a:xfrm>
          <a:prstGeom prst="rect">
            <a:avLst/>
          </a:prstGeom>
        </p:spPr>
      </p:pic>
      <p:sp>
        <p:nvSpPr>
          <p:cNvPr id="7" name="Rounded Rectangle 6"/>
          <p:cNvSpPr/>
          <p:nvPr/>
        </p:nvSpPr>
        <p:spPr>
          <a:xfrm>
            <a:off x="3120571" y="5573485"/>
            <a:ext cx="1344138" cy="84983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ounded Rectangle 4"/>
          <p:cNvSpPr/>
          <p:nvPr/>
        </p:nvSpPr>
        <p:spPr>
          <a:xfrm>
            <a:off x="5826677" y="5573486"/>
            <a:ext cx="887443" cy="849832"/>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ounded Rectangle 4">
            <a:extLst>
              <a:ext uri="{FF2B5EF4-FFF2-40B4-BE49-F238E27FC236}">
                <a16:creationId xmlns:a16="http://schemas.microsoft.com/office/drawing/2014/main" id="{744BA5B4-0EE8-4CCE-9AFB-895D70C3F102}"/>
              </a:ext>
            </a:extLst>
          </p:cNvPr>
          <p:cNvSpPr/>
          <p:nvPr/>
        </p:nvSpPr>
        <p:spPr>
          <a:xfrm>
            <a:off x="6987941" y="5573485"/>
            <a:ext cx="2925316" cy="84983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370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777740" y="2415220"/>
            <a:ext cx="3045261" cy="3539430"/>
          </a:xfrm>
          <a:prstGeom prst="rect">
            <a:avLst/>
          </a:prstGeom>
          <a:noFill/>
        </p:spPr>
        <p:txBody>
          <a:bodyPr wrap="square" rtlCol="0">
            <a:spAutoFit/>
          </a:bodyPr>
          <a:lstStyle/>
          <a:p>
            <a:pPr lvl="0">
              <a:defRPr/>
            </a:pPr>
            <a:r>
              <a:rPr lang="fr-FR" sz="3200" dirty="0">
                <a:solidFill>
                  <a:srgbClr val="5F5F5F">
                    <a:lumMod val="75000"/>
                  </a:srgbClr>
                </a:solidFill>
              </a:rPr>
              <a:t>Oui, cliquez sur « Ajouter / Transférer un enfant » pour ajouter l’enfant à votre liste de classe. </a:t>
            </a:r>
            <a:endParaRPr kumimoji="0" lang="en-US" sz="3200" b="0" i="0" u="none" strike="noStrike" kern="1200" cap="none" spc="0" normalizeH="0" baseline="0" noProof="0" dirty="0">
              <a:ln>
                <a:noFill/>
              </a:ln>
              <a:solidFill>
                <a:srgbClr val="5F5F5F">
                  <a:lumMod val="75000"/>
                </a:srgbClr>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E23B03FB-F784-4B8B-A272-59CE633DB520}"/>
              </a:ext>
            </a:extLst>
          </p:cNvPr>
          <p:cNvSpPr>
            <a:spLocks noGrp="1"/>
          </p:cNvSpPr>
          <p:nvPr>
            <p:ph idx="1"/>
          </p:nvPr>
        </p:nvSpPr>
        <p:spPr>
          <a:xfrm>
            <a:off x="716280" y="336695"/>
            <a:ext cx="10515600" cy="1767876"/>
          </a:xfrm>
        </p:spPr>
        <p:txBody>
          <a:bodyPr>
            <a:normAutofit/>
          </a:bodyPr>
          <a:lstStyle/>
          <a:p>
            <a:pPr marL="0" indent="0">
              <a:buNone/>
            </a:pPr>
            <a:r>
              <a:rPr lang="fr-FR" sz="4800" dirty="0">
                <a:solidFill>
                  <a:schemeClr val="accent1"/>
                </a:solidFill>
              </a:rPr>
              <a:t>Puis-je ajouter un nouvel enfant au </a:t>
            </a:r>
          </a:p>
          <a:p>
            <a:pPr marL="0" indent="0">
              <a:buNone/>
            </a:pPr>
            <a:r>
              <a:rPr lang="fr-FR" sz="4800" dirty="0">
                <a:solidFill>
                  <a:schemeClr val="accent1"/>
                </a:solidFill>
              </a:rPr>
              <a:t>Post ÉPE-OE?</a:t>
            </a:r>
            <a:endParaRPr lang="en-CA" dirty="0"/>
          </a:p>
        </p:txBody>
      </p:sp>
      <p:pic>
        <p:nvPicPr>
          <p:cNvPr id="8" name="Picture 7">
            <a:extLst>
              <a:ext uri="{FF2B5EF4-FFF2-40B4-BE49-F238E27FC236}">
                <a16:creationId xmlns:a16="http://schemas.microsoft.com/office/drawing/2014/main" id="{62AB25F9-530A-1491-903E-7EA21E8FD456}"/>
              </a:ext>
            </a:extLst>
          </p:cNvPr>
          <p:cNvPicPr>
            <a:picLocks noChangeAspect="1"/>
          </p:cNvPicPr>
          <p:nvPr/>
        </p:nvPicPr>
        <p:blipFill>
          <a:blip r:embed="rId3"/>
          <a:stretch>
            <a:fillRect/>
          </a:stretch>
        </p:blipFill>
        <p:spPr>
          <a:xfrm>
            <a:off x="705170" y="2289786"/>
            <a:ext cx="8010285" cy="3539429"/>
          </a:xfrm>
          <a:prstGeom prst="rect">
            <a:avLst/>
          </a:prstGeom>
        </p:spPr>
      </p:pic>
      <p:sp>
        <p:nvSpPr>
          <p:cNvPr id="5" name="Oval 4"/>
          <p:cNvSpPr/>
          <p:nvPr/>
        </p:nvSpPr>
        <p:spPr>
          <a:xfrm>
            <a:off x="1076396" y="4644572"/>
            <a:ext cx="5019603" cy="118464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04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0CC9B-410B-401D-8BC6-FAC0F5716BE4}"/>
              </a:ext>
            </a:extLst>
          </p:cNvPr>
          <p:cNvSpPr>
            <a:spLocks noGrp="1"/>
          </p:cNvSpPr>
          <p:nvPr>
            <p:ph type="title"/>
          </p:nvPr>
        </p:nvSpPr>
        <p:spPr>
          <a:xfrm>
            <a:off x="838800" y="410400"/>
            <a:ext cx="10800000" cy="1325563"/>
          </a:xfrm>
        </p:spPr>
        <p:txBody>
          <a:bodyPr>
            <a:noAutofit/>
          </a:bodyPr>
          <a:lstStyle/>
          <a:p>
            <a:pPr>
              <a:lnSpc>
                <a:spcPct val="90000"/>
              </a:lnSpc>
            </a:pPr>
            <a:r>
              <a:rPr lang="fr-CA" sz="4000" dirty="0"/>
              <a:t>Est-ce que je dois réévaluer tous les domaines même si l’enfant s’est mérité un résultat vert pour certains d’eux?</a:t>
            </a:r>
          </a:p>
        </p:txBody>
      </p:sp>
      <p:pic>
        <p:nvPicPr>
          <p:cNvPr id="4" name="Picture 3">
            <a:extLst>
              <a:ext uri="{FF2B5EF4-FFF2-40B4-BE49-F238E27FC236}">
                <a16:creationId xmlns:a16="http://schemas.microsoft.com/office/drawing/2014/main" id="{19FF32F8-E072-4DA4-B0DF-2D435AFEF518}"/>
              </a:ext>
            </a:extLst>
          </p:cNvPr>
          <p:cNvPicPr>
            <a:picLocks noChangeAspect="1"/>
          </p:cNvPicPr>
          <p:nvPr/>
        </p:nvPicPr>
        <p:blipFill rotWithShape="1">
          <a:blip r:embed="rId4"/>
          <a:srcRect l="1213" t="2788" r="1141" b="2420"/>
          <a:stretch/>
        </p:blipFill>
        <p:spPr>
          <a:xfrm>
            <a:off x="4563600" y="2937993"/>
            <a:ext cx="6789600" cy="2808000"/>
          </a:xfrm>
          <a:prstGeom prst="rect">
            <a:avLst/>
          </a:prstGeom>
          <a:effectLst>
            <a:outerShdw blurRad="63500" dist="63500" dir="2700000" algn="ctr" rotWithShape="0">
              <a:srgbClr val="000000">
                <a:alpha val="65000"/>
              </a:srgbClr>
            </a:outerShdw>
          </a:effectLst>
        </p:spPr>
      </p:pic>
      <p:sp>
        <p:nvSpPr>
          <p:cNvPr id="5" name="TextBox 4">
            <a:extLst>
              <a:ext uri="{FF2B5EF4-FFF2-40B4-BE49-F238E27FC236}">
                <a16:creationId xmlns:a16="http://schemas.microsoft.com/office/drawing/2014/main" id="{96BF9736-DE1F-4CB2-8948-D4B303F3CB36}"/>
              </a:ext>
            </a:extLst>
          </p:cNvPr>
          <p:cNvSpPr txBox="1"/>
          <p:nvPr/>
        </p:nvSpPr>
        <p:spPr>
          <a:xfrm>
            <a:off x="850708" y="2182662"/>
            <a:ext cx="3631497" cy="3748719"/>
          </a:xfrm>
          <a:prstGeom prst="rect">
            <a:avLst/>
          </a:prstGeom>
          <a:noFill/>
        </p:spPr>
        <p:txBody>
          <a:bodyPr wrap="square" rtlCol="0">
            <a:spAutoFit/>
          </a:bodyPr>
          <a:lstStyle/>
          <a:p>
            <a:pPr>
              <a:lnSpc>
                <a:spcPct val="90000"/>
              </a:lnSpc>
            </a:pPr>
            <a:r>
              <a:rPr lang="fr-CA" sz="2400" dirty="0">
                <a:latin typeface="Calibri" panose="020F0502020204030204" pitchFamily="34" charset="0"/>
                <a:ea typeface="+mj-ea"/>
                <a:cs typeface="Calibri" panose="020F0502020204030204" pitchFamily="34" charset="0"/>
              </a:rPr>
              <a:t>Oui, </a:t>
            </a:r>
            <a:r>
              <a:rPr lang="fr-CA" sz="2400" u="sng" dirty="0">
                <a:latin typeface="Calibri" panose="020F0502020204030204" pitchFamily="34" charset="0"/>
                <a:ea typeface="+mj-ea"/>
                <a:cs typeface="Calibri" panose="020F0502020204030204" pitchFamily="34" charset="0"/>
              </a:rPr>
              <a:t>tous</a:t>
            </a:r>
            <a:r>
              <a:rPr lang="fr-CA" sz="2400" dirty="0">
                <a:latin typeface="Calibri" panose="020F0502020204030204" pitchFamily="34" charset="0"/>
                <a:ea typeface="+mj-ea"/>
                <a:cs typeface="Calibri" panose="020F0502020204030204" pitchFamily="34" charset="0"/>
              </a:rPr>
              <a:t> les domaines de l’ÉPE-OE doivent être réévalués. Cela permettra d’assurer que la moyenne de domaine requise pour l’analyse utilisée pour calculer le résultat de l’EAN est disponible. De plus, cela fournit des rapport de l’enfant complets dans tous les domaines.</a:t>
            </a:r>
          </a:p>
        </p:txBody>
      </p:sp>
      <p:cxnSp>
        <p:nvCxnSpPr>
          <p:cNvPr id="16" name="Straight Arrow Connector 15">
            <a:extLst>
              <a:ext uri="{FF2B5EF4-FFF2-40B4-BE49-F238E27FC236}">
                <a16:creationId xmlns:a16="http://schemas.microsoft.com/office/drawing/2014/main" id="{D39715CA-D295-44B6-A4C1-CAC2395CB512}"/>
              </a:ext>
            </a:extLst>
          </p:cNvPr>
          <p:cNvCxnSpPr>
            <a:cxnSpLocks/>
          </p:cNvCxnSpPr>
          <p:nvPr/>
        </p:nvCxnSpPr>
        <p:spPr>
          <a:xfrm flipH="1">
            <a:off x="6051601" y="2484000"/>
            <a:ext cx="1071153" cy="135365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F545D39-2F85-47C6-9990-A658E1CBF3B9}"/>
              </a:ext>
            </a:extLst>
          </p:cNvPr>
          <p:cNvCxnSpPr>
            <a:cxnSpLocks/>
          </p:cNvCxnSpPr>
          <p:nvPr/>
        </p:nvCxnSpPr>
        <p:spPr>
          <a:xfrm flipH="1">
            <a:off x="6679087" y="2509838"/>
            <a:ext cx="655163" cy="1327812"/>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A86A0DF-99AB-4FE8-B3A9-69A92D66AA8E}"/>
              </a:ext>
            </a:extLst>
          </p:cNvPr>
          <p:cNvCxnSpPr>
            <a:cxnSpLocks/>
          </p:cNvCxnSpPr>
          <p:nvPr/>
        </p:nvCxnSpPr>
        <p:spPr>
          <a:xfrm>
            <a:off x="8020050" y="2509838"/>
            <a:ext cx="818080" cy="1327812"/>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3577D3D-0714-45EE-B8E4-16D104467D84}"/>
              </a:ext>
            </a:extLst>
          </p:cNvPr>
          <p:cNvCxnSpPr>
            <a:cxnSpLocks/>
          </p:cNvCxnSpPr>
          <p:nvPr/>
        </p:nvCxnSpPr>
        <p:spPr>
          <a:xfrm>
            <a:off x="8289703" y="2484000"/>
            <a:ext cx="1235840" cy="1329968"/>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42320E9-DA45-467A-A2FE-3FC9CF42EFAD}"/>
              </a:ext>
            </a:extLst>
          </p:cNvPr>
          <p:cNvSpPr txBox="1"/>
          <p:nvPr/>
        </p:nvSpPr>
        <p:spPr>
          <a:xfrm>
            <a:off x="5269068" y="1958400"/>
            <a:ext cx="4857129" cy="674031"/>
          </a:xfrm>
          <a:prstGeom prst="rect">
            <a:avLst/>
          </a:prstGeom>
          <a:noFill/>
        </p:spPr>
        <p:txBody>
          <a:bodyPr wrap="square" rtlCol="0">
            <a:spAutoFit/>
          </a:bodyPr>
          <a:lstStyle/>
          <a:p>
            <a:pPr algn="ctr">
              <a:lnSpc>
                <a:spcPct val="90000"/>
              </a:lnSpc>
            </a:pPr>
            <a:r>
              <a:rPr lang="fr-CA" dirty="0">
                <a:latin typeface="Calibri" panose="020F0502020204030204" pitchFamily="34" charset="0"/>
                <a:ea typeface="+mj-ea"/>
                <a:cs typeface="Calibri" panose="020F0502020204030204" pitchFamily="34" charset="0"/>
              </a:rPr>
              <a:t>Les cases vides représentent des résultats </a:t>
            </a:r>
            <a:br>
              <a:rPr lang="fr-CA" dirty="0">
                <a:solidFill>
                  <a:srgbClr val="FF00FF"/>
                </a:solidFill>
                <a:latin typeface="Calibri" panose="020F0502020204030204" pitchFamily="34" charset="0"/>
                <a:ea typeface="+mj-ea"/>
                <a:cs typeface="Calibri" panose="020F0502020204030204" pitchFamily="34" charset="0"/>
              </a:rPr>
            </a:br>
            <a:r>
              <a:rPr lang="fr-CA" sz="2400" dirty="0">
                <a:solidFill>
                  <a:schemeClr val="accent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verts</a:t>
            </a:r>
            <a:r>
              <a:rPr lang="fr-CA" dirty="0">
                <a:latin typeface="Calibri" panose="020F0502020204030204" pitchFamily="34" charset="0"/>
                <a:ea typeface="+mj-ea"/>
                <a:cs typeface="Calibri" panose="020F0502020204030204" pitchFamily="34" charset="0"/>
              </a:rPr>
              <a:t>.</a:t>
            </a:r>
            <a:endParaRPr lang="fr-CA" sz="2200" dirty="0">
              <a:latin typeface="Calibri" panose="020F0502020204030204" pitchFamily="34" charset="0"/>
              <a:ea typeface="+mj-ea"/>
              <a:cs typeface="Calibri" panose="020F0502020204030204" pitchFamily="34" charset="0"/>
            </a:endParaRPr>
          </a:p>
        </p:txBody>
      </p:sp>
    </p:spTree>
    <p:custDataLst>
      <p:tags r:id="rId1"/>
    </p:custDataLst>
    <p:extLst>
      <p:ext uri="{BB962C8B-B14F-4D97-AF65-F5344CB8AC3E}">
        <p14:creationId xmlns:p14="http://schemas.microsoft.com/office/powerpoint/2010/main" val="1968236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4294967295"/>
          </p:nvPr>
        </p:nvSpPr>
        <p:spPr>
          <a:xfrm>
            <a:off x="709614" y="2570143"/>
            <a:ext cx="5386386" cy="2367694"/>
          </a:xfrm>
        </p:spPr>
        <p:txBody>
          <a:bodyPr>
            <a:noAutofit/>
          </a:bodyPr>
          <a:lstStyle/>
          <a:p>
            <a:pPr marL="0" indent="0">
              <a:lnSpc>
                <a:spcPct val="100000"/>
              </a:lnSpc>
              <a:buNone/>
            </a:pPr>
            <a:r>
              <a:rPr lang="fr-FR" sz="3200" dirty="0">
                <a:latin typeface="+mn-lt"/>
              </a:rPr>
              <a:t>Oui!  </a:t>
            </a:r>
          </a:p>
          <a:p>
            <a:pPr marL="0" indent="0">
              <a:lnSpc>
                <a:spcPct val="100000"/>
              </a:lnSpc>
              <a:buNone/>
            </a:pPr>
            <a:r>
              <a:rPr lang="fr-FR" sz="3200" dirty="0">
                <a:latin typeface="+mn-lt"/>
              </a:rPr>
              <a:t>Si vous oubliez votre mot de passe, simplement cliquer sur « Mot de passe oublié » sur la page de connexion.</a:t>
            </a:r>
          </a:p>
        </p:txBody>
      </p:sp>
      <p:sp>
        <p:nvSpPr>
          <p:cNvPr id="7" name="Content Placeholder 2">
            <a:extLst>
              <a:ext uri="{FF2B5EF4-FFF2-40B4-BE49-F238E27FC236}">
                <a16:creationId xmlns:a16="http://schemas.microsoft.com/office/drawing/2014/main" id="{6BAE7631-D914-4922-AEEB-20ECDEB0DDE6}"/>
              </a:ext>
            </a:extLst>
          </p:cNvPr>
          <p:cNvSpPr txBox="1">
            <a:spLocks/>
          </p:cNvSpPr>
          <p:nvPr/>
        </p:nvSpPr>
        <p:spPr>
          <a:xfrm>
            <a:off x="709614" y="422593"/>
            <a:ext cx="10515600" cy="1479893"/>
          </a:xfrm>
          <a:prstGeom prst="rect">
            <a:avLst/>
          </a:prstGeom>
        </p:spPr>
        <p:txBody>
          <a:bodyPr>
            <a:normAutofit fontScale="92500" lnSpcReduction="10000"/>
          </a:bodyPr>
          <a:lstStyle>
            <a:lvl1pPr marL="228600" indent="-228600" algn="l" defTabSz="914400" rtl="0" eaLnBrk="1" latinLnBrk="0" hangingPunct="1">
              <a:lnSpc>
                <a:spcPct val="108000"/>
              </a:lnSpc>
              <a:spcBef>
                <a:spcPts val="1000"/>
              </a:spcBef>
              <a:buFont typeface="Arial" panose="020B0604020202020204" pitchFamily="34" charset="0"/>
              <a:buChar char="•"/>
              <a:defRPr sz="2400" kern="1200">
                <a:solidFill>
                  <a:schemeClr val="accent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6"/>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6"/>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r-FR" sz="5200" b="0" i="0" u="none" strike="noStrike" kern="1200" cap="none" spc="0" normalizeH="0" baseline="0" noProof="0" dirty="0">
                <a:ln>
                  <a:noFill/>
                </a:ln>
                <a:solidFill>
                  <a:srgbClr val="57A445"/>
                </a:solidFill>
                <a:effectLst/>
                <a:uLnTx/>
                <a:uFillTx/>
                <a:latin typeface="Calibri" panose="020F0502020204030204"/>
                <a:ea typeface="+mn-ea"/>
                <a:cs typeface="+mn-cs"/>
              </a:rPr>
              <a:t>Dois-je utiliser le même mot de passe que j’ai utilisé pour le Pré ÉPE-OE?</a:t>
            </a:r>
            <a:endParaRPr kumimoji="0" lang="en-CA" sz="2400" b="0" i="0" u="none" strike="noStrike" kern="1200" cap="none" spc="0" normalizeH="0" baseline="0" noProof="0" dirty="0">
              <a:ln>
                <a:noFill/>
              </a:ln>
              <a:solidFill>
                <a:srgbClr val="5F5F5F"/>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CE022138-3C17-4798-031A-8C963B1EA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6504" y="2073739"/>
            <a:ext cx="3401213" cy="423533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a:cxnSpLocks/>
          </p:cNvCxnSpPr>
          <p:nvPr/>
        </p:nvCxnSpPr>
        <p:spPr>
          <a:xfrm flipH="1">
            <a:off x="10087558" y="4783851"/>
            <a:ext cx="685052" cy="307971"/>
          </a:xfrm>
          <a:prstGeom prst="straightConnector1">
            <a:avLst/>
          </a:prstGeom>
          <a:ln w="76200">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9115039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5"/>
  <p:tag name="ARTICULATE_REFERENCE_ID" val="743f1826-dcbe-40f0-ba9f-fa670bde7490"/>
  <p:tag name="ARTICULATE_DESIGN_ID_THEME - TLB EYE" val="6aUDEkr8hUm"/>
  <p:tag name="TAG_BACKING_FORM_KEY" val="9701660-c:\users\stephanie g\documents\lms\lms ta\fr\module 6\fr - module 6 - post epe-oe.pptx"/>
  <p:tag name="ARTICULATE_PRESENTER_VERSION" val="8"/>
  <p:tag name="ARTICULATE_PROJECT_OPEN" val="1"/>
  <p:tag name="ARTICULATE_USED_PAGE_ORIENTATION" val="1"/>
  <p:tag name="ARTICULATE_USED_PAGE_SIZE" val="7"/>
  <p:tag name="ARTICULATE_REFERENCE_TYPE_1" val="1"/>
  <p:tag name="ARTICULATE_REFERENCE_1" val="C:\Users\Stephanie G\Documents\LMS\LMS TA\FR\Handouts\Module 6 - Post EPE-OE.pdf"/>
  <p:tag name="ARTICULATE_REFERENCE_TITLE_1" val="Module 6 - Post EPE-OE"/>
  <p:tag name="ARTICULATE_REFERENCE_ID_1" val="1fa0da16-c602-4069-b5fe-b1fe207245d0"/>
  <p:tag name="ARTICULATE_REFERENCE_TYPE_2" val="1"/>
  <p:tag name="ARTICULATE_REFERENCE_2" val="C:\Users\Stephanie G\Documents\EYE-TA\Teacher\FR\Step 6- Post TA\Interpréter le rapport de classe des sessions de pré-évaluation et de post-évaluation d’ÉPE-OE.pdf"/>
  <p:tag name="ARTICULATE_REFERENCE_TITLE_2" val="Interpréter le rapport de classe des sessions de pré-évaluation et de post-évaluation d’ÉPE-OE"/>
  <p:tag name="ARTICULATE_REFERENCE_ID_2" val="b4c94179-e447-4294-aaf9-5309f3f2a58c"/>
  <p:tag name="ARTICULATE_REFERENCE_TYPE_3" val="1"/>
  <p:tag name="ARTICULATE_REFERENCE_3" val="C:\Users\Stephanie G\Documents\EYE-TA\Teacher\FR\Step 6- Post TA\Mise en œuvre de la post-évaluation de ÉPE-OE.pdf"/>
  <p:tag name="ARTICULATE_REFERENCE_TITLE_3" val="Mise en œuvre de la post-évaluation de ÉPE-OE"/>
  <p:tag name="ARTICULATE_REFERENCE_ID_3" val="723da735-0861-41c1-a453-a6bae706a2f0"/>
  <p:tag name="ARTICULATE_REFERENCE_COUNT" val="3"/>
  <p:tag name="ARTICULATE_PLAYER_GLOSSARY_XML" val="&lt;?xml version=&quot;1.0&quot; encoding=&quot;utf-16&quot;?&gt;&lt;glossary xmlns:xsi=&quot;http://www.w3.org/2001/XMLSchema-instance&quot; xmlns:xsd=&quot;http://www.w3.org/2001/XMLSchema&quot;&gt;&lt;terms /&gt;&lt;/glossary&gt;"/>
</p:tagLst>
</file>

<file path=ppt/tags/tag10.xml><?xml version="1.0" encoding="utf-8"?>
<p:tagLst xmlns:a="http://schemas.openxmlformats.org/drawingml/2006/main" xmlns:r="http://schemas.openxmlformats.org/officeDocument/2006/relationships" xmlns:p="http://schemas.openxmlformats.org/presentationml/2006/main">
  <p:tag name="AUDIO_ID" val="1613"/>
  <p:tag name="ARTICULATE_USED_LAYOUT" val="3"/>
  <p:tag name="ARTICULATE_NAV_LEVEL" val="1"/>
  <p:tag name="ARTICULATE_TOC_EXPANDED" val="True"/>
  <p:tag name="ARTICULATE_SLIDE_PRESENTER_GUID" val="7cc80b6e-ffc3-4159-b47a-329a0ec157ea"/>
  <p:tag name="ARTICULATE_SLIDE_PAUSE" val="0"/>
  <p:tag name="ARTICULATE_HIDE_SLIDE" val="0"/>
  <p:tag name="ARTICULATE_PLAYER_CONTROL_PREVIOUS" val="True"/>
  <p:tag name="ARTICULATE_PLAYER_CONTROL_NEXT" val="True"/>
</p:tagLst>
</file>

<file path=ppt/tags/tag11.xml><?xml version="1.0" encoding="utf-8"?>
<p:tagLst xmlns:a="http://schemas.openxmlformats.org/drawingml/2006/main" xmlns:r="http://schemas.openxmlformats.org/officeDocument/2006/relationships" xmlns:p="http://schemas.openxmlformats.org/presentationml/2006/main">
  <p:tag name="AUDIO_ID" val="1553"/>
  <p:tag name="ARTICULATE_USED_LAYOUT" val="3"/>
  <p:tag name="ARTICULATE_NAV_LEVEL" val="1"/>
  <p:tag name="ARTICULATE_TOC_EXPANDED" val="True"/>
  <p:tag name="ARTICULATE_SLIDE_PRESENTER_GUID" val="7cc80b6e-ffc3-4159-b47a-329a0ec157ea"/>
  <p:tag name="ARTICULATE_SLIDE_PAUSE" val="0"/>
  <p:tag name="ARTICULATE_HIDE_SLIDE" val="0"/>
  <p:tag name="ARTICULATE_PLAYER_CONTROL_PREVIOUS" val="True"/>
  <p:tag name="ARTICULATE_PLAYER_CONTROL_NEXT" val="True"/>
</p:tagLst>
</file>

<file path=ppt/tags/tag12.xml><?xml version="1.0" encoding="utf-8"?>
<p:tagLst xmlns:a="http://schemas.openxmlformats.org/drawingml/2006/main" xmlns:r="http://schemas.openxmlformats.org/officeDocument/2006/relationships" xmlns:p="http://schemas.openxmlformats.org/presentationml/2006/main">
  <p:tag name="AUDIO_ID" val="1554"/>
  <p:tag name="ARTICULATE_USED_LAYOUT" val="3"/>
  <p:tag name="ARTICULATE_NAV_LEVEL" val="1"/>
  <p:tag name="ARTICULATE_TOC_EXPANDED" val="True"/>
  <p:tag name="ARTICULATE_SLIDE_PRESENTER_GUID" val="7cc80b6e-ffc3-4159-b47a-329a0ec157ea"/>
  <p:tag name="ARTICULATE_SLIDE_PAUSE" val="0"/>
  <p:tag name="ARTICULATE_HIDE_SLIDE" val="0"/>
  <p:tag name="ARTICULATE_PLAYER_CONTROL_PREVIOUS" val="True"/>
  <p:tag name="ARTICULATE_PLAYER_CONTROL_NEXT" val="True"/>
</p:tagLst>
</file>

<file path=ppt/tags/tag13.xml><?xml version="1.0" encoding="utf-8"?>
<p:tagLst xmlns:a="http://schemas.openxmlformats.org/drawingml/2006/main" xmlns:r="http://schemas.openxmlformats.org/officeDocument/2006/relationships" xmlns:p="http://schemas.openxmlformats.org/presentationml/2006/main">
  <p:tag name="AUDIO_ID" val="1408"/>
  <p:tag name="ARTICULATE_USED_LAYOUT" val="3"/>
  <p:tag name="ARTICULATE_NAV_LEVEL" val="1"/>
  <p:tag name="ARTICULATE_TOC_EXPANDED" val="True"/>
  <p:tag name="ARTICULATE_SLIDE_PRESENTER_GUID" val="7cc80b6e-ffc3-4159-b47a-329a0ec157ea"/>
  <p:tag name="ARTICULATE_SLIDE_PAUSE" val="0"/>
  <p:tag name="ARTICULATE_HIDE_SLIDE" val="0"/>
  <p:tag name="ARTICULATE_PLAYER_CONTROL_PREVIOUS" val="True"/>
  <p:tag name="ARTICULATE_PLAYER_CONTROL_NEXT" val="True"/>
</p:tagLst>
</file>

<file path=ppt/tags/tag14.xml><?xml version="1.0" encoding="utf-8"?>
<p:tagLst xmlns:a="http://schemas.openxmlformats.org/drawingml/2006/main" xmlns:r="http://schemas.openxmlformats.org/officeDocument/2006/relationships" xmlns:p="http://schemas.openxmlformats.org/presentationml/2006/main">
  <p:tag name="ARTICULATE_TITLE_TAG" val="Ressources"/>
  <p:tag name="AUDIO_ID" val="1612"/>
  <p:tag name="ARTICULATE_USED_LAYOUT" val="3"/>
  <p:tag name="ARTICULATE_NAV_LEVEL" val="1"/>
  <p:tag name="ARTICULATE_TOC_EXPANDED" val="True"/>
  <p:tag name="ARTICULATE_SLIDE_PRESENTER_GUID" val="7cc80b6e-ffc3-4159-b47a-329a0ec157ea"/>
  <p:tag name="ARTICULATE_SLIDE_PAUSE" val="0"/>
  <p:tag name="ARTICULATE_HIDE_SLIDE" val="0"/>
  <p:tag name="ARTICULATE_PLAYER_CONTROL_PREVIOUS" val="True"/>
  <p:tag name="ARTICULATE_PLAYER_CONTROL_NEXT" val="True"/>
</p:tagLst>
</file>

<file path=ppt/tags/tag2.xml><?xml version="1.0" encoding="utf-8"?>
<p:tagLst xmlns:a="http://schemas.openxmlformats.org/drawingml/2006/main" xmlns:r="http://schemas.openxmlformats.org/officeDocument/2006/relationships" xmlns:p="http://schemas.openxmlformats.org/presentationml/2006/main">
  <p:tag name="ARTICULATE_TITLE_TAG" val="Qu’allons-nous apprendre?"/>
  <p:tag name="AUDIO_ID" val="995"/>
  <p:tag name="ARTICULATE_USED_LAYOUT" val="3"/>
  <p:tag name="ARTICULATE_NAV_LEVEL" val="1"/>
  <p:tag name="ARTICULATE_TOC_EXPANDED" val="True"/>
  <p:tag name="ARTICULATE_SLIDE_PRESENTER_GUID" val="7cc80b6e-ffc3-4159-b47a-329a0ec157ea"/>
  <p:tag name="ARTICULATE_SLIDE_PAUSE" val="0"/>
  <p:tag name="ARTICULATE_HIDE_SLIDE" val="0"/>
  <p:tag name="ARTICULATE_PLAYER_CONTROL_PREVIOUS" val="True"/>
  <p:tag name="ARTICULATE_PLAYER_CONTROL_NEXT" val="True"/>
</p:tagLst>
</file>

<file path=ppt/tags/tag3.xml><?xml version="1.0" encoding="utf-8"?>
<p:tagLst xmlns:a="http://schemas.openxmlformats.org/drawingml/2006/main" xmlns:r="http://schemas.openxmlformats.org/officeDocument/2006/relationships" xmlns:p="http://schemas.openxmlformats.org/presentationml/2006/main">
  <p:tag name="AUDIO_ID" val="342"/>
  <p:tag name="ARTICULATE_USED_LAYOUT" val="3"/>
  <p:tag name="ARTICULATE_NAV_LEVEL" val="1"/>
  <p:tag name="ARTICULATE_TOC_EXPANDED" val="True"/>
  <p:tag name="ARTICULATE_SLIDE_PRESENTER_GUID" val="7cc80b6e-ffc3-4159-b47a-329a0ec157ea"/>
  <p:tag name="ARTICULATE_SLIDE_PAUSE" val="0"/>
  <p:tag name="ARTICULATE_HIDE_SLIDE" val="0"/>
  <p:tag name="ARTICULATE_PLAYER_CONTROL_PREVIOUS" val="True"/>
  <p:tag name="ARTICULATE_PLAYER_CONTROL_NEXT" val="True"/>
</p:tagLst>
</file>

<file path=ppt/tags/tag4.xml><?xml version="1.0" encoding="utf-8"?>
<p:tagLst xmlns:a="http://schemas.openxmlformats.org/drawingml/2006/main" xmlns:r="http://schemas.openxmlformats.org/officeDocument/2006/relationships" xmlns:p="http://schemas.openxmlformats.org/presentationml/2006/main">
  <p:tag name="AUDIO_ID" val="1614"/>
  <p:tag name="ARTICULATE_USED_LAYOUT" val="3"/>
  <p:tag name="ARTICULATE_NAV_LEVEL" val="1"/>
  <p:tag name="ARTICULATE_TOC_EXPANDED" val="True"/>
  <p:tag name="ARTICULATE_SLIDE_PRESENTER_GUID" val="7cc80b6e-ffc3-4159-b47a-329a0ec157ea"/>
  <p:tag name="ARTICULATE_SLIDE_PAUSE" val="0"/>
  <p:tag name="ARTICULATE_HIDE_SLIDE" val="0"/>
  <p:tag name="ARTICULATE_PLAYER_CONTROL_PREVIOUS" val="True"/>
  <p:tag name="ARTICULATE_PLAYER_CONTROL_NEXT" val="True"/>
</p:tagLst>
</file>

<file path=ppt/tags/tag5.xml><?xml version="1.0" encoding="utf-8"?>
<p:tagLst xmlns:a="http://schemas.openxmlformats.org/drawingml/2006/main" xmlns:r="http://schemas.openxmlformats.org/officeDocument/2006/relationships" xmlns:p="http://schemas.openxmlformats.org/presentationml/2006/main">
  <p:tag name="AUDIO_ID" val="1605"/>
  <p:tag name="ARTICULATE_USED_LAYOUT" val="3"/>
  <p:tag name="ARTICULATE_NAV_LEVEL" val="1"/>
  <p:tag name="ARTICULATE_TOC_EXPANDED" val="True"/>
  <p:tag name="ARTICULATE_SLIDE_PRESENTER_GUID" val="7cc80b6e-ffc3-4159-b47a-329a0ec157ea"/>
  <p:tag name="ARTICULATE_SLIDE_PAUSE" val="0"/>
  <p:tag name="ARTICULATE_HIDE_SLIDE" val="0"/>
  <p:tag name="ARTICULATE_PLAYER_CONTROL_PREVIOUS" val="True"/>
  <p:tag name="ARTICULATE_PLAYER_CONTROL_NEXT" val="True"/>
</p:tagLst>
</file>

<file path=ppt/tags/tag6.xml><?xml version="1.0" encoding="utf-8"?>
<p:tagLst xmlns:a="http://schemas.openxmlformats.org/drawingml/2006/main" xmlns:r="http://schemas.openxmlformats.org/officeDocument/2006/relationships" xmlns:p="http://schemas.openxmlformats.org/presentationml/2006/main">
  <p:tag name="AUDIO_ID" val="1471"/>
  <p:tag name="ARTICULATE_USED_LAYOUT" val="3"/>
  <p:tag name="ARTICULATE_NAV_LEVEL" val="1"/>
  <p:tag name="ARTICULATE_TOC_EXPANDED" val="True"/>
  <p:tag name="ARTICULATE_SLIDE_PRESENTER_GUID" val="7cc80b6e-ffc3-4159-b47a-329a0ec157ea"/>
  <p:tag name="ARTICULATE_SLIDE_PAUSE" val="0"/>
  <p:tag name="ARTICULATE_HIDE_SLIDE" val="0"/>
  <p:tag name="ARTICULATE_PLAYER_CONTROL_PREVIOUS" val="True"/>
  <p:tag name="ARTICULATE_PLAYER_CONTROL_NEXT" val="True"/>
</p:tagLst>
</file>

<file path=ppt/tags/tag7.xml><?xml version="1.0" encoding="utf-8"?>
<p:tagLst xmlns:a="http://schemas.openxmlformats.org/drawingml/2006/main" xmlns:r="http://schemas.openxmlformats.org/officeDocument/2006/relationships" xmlns:p="http://schemas.openxmlformats.org/presentationml/2006/main">
  <p:tag name="AUDIO_ID" val="1472"/>
  <p:tag name="ARTICULATE_USED_LAYOUT" val="3"/>
  <p:tag name="ARTICULATE_NAV_LEVEL" val="1"/>
  <p:tag name="ARTICULATE_TOC_EXPANDED" val="True"/>
  <p:tag name="ARTICULATE_SLIDE_PRESENTER_GUID" val="7cc80b6e-ffc3-4159-b47a-329a0ec157ea"/>
  <p:tag name="ARTICULATE_SLIDE_PAUSE" val="0"/>
  <p:tag name="ARTICULATE_HIDE_SLIDE" val="0"/>
  <p:tag name="ARTICULATE_PLAYER_CONTROL_PREVIOUS" val="True"/>
  <p:tag name="ARTICULATE_PLAYER_CONTROL_NEXT" val="True"/>
</p:tagLst>
</file>

<file path=ppt/tags/tag8.xml><?xml version="1.0" encoding="utf-8"?>
<p:tagLst xmlns:a="http://schemas.openxmlformats.org/drawingml/2006/main" xmlns:r="http://schemas.openxmlformats.org/officeDocument/2006/relationships" xmlns:p="http://schemas.openxmlformats.org/presentationml/2006/main">
  <p:tag name="AUDIO_ID" val="1615"/>
  <p:tag name="ARTICULATE_USED_LAYOUT" val="3"/>
  <p:tag name="ARTICULATE_NAV_LEVEL" val="1"/>
  <p:tag name="ARTICULATE_TOC_EXPANDED" val="True"/>
  <p:tag name="ARTICULATE_SLIDE_PRESENTER_GUID" val="7cc80b6e-ffc3-4159-b47a-329a0ec157ea"/>
  <p:tag name="ARTICULATE_SLIDE_PAUSE" val="0"/>
  <p:tag name="ARTICULATE_HIDE_SLIDE" val="0"/>
  <p:tag name="ARTICULATE_PLAYER_CONTROL_PREVIOUS" val="True"/>
  <p:tag name="ARTICULATE_PLAYER_CONTROL_NEXT" val="True"/>
</p:tagLst>
</file>

<file path=ppt/tags/tag9.xml><?xml version="1.0" encoding="utf-8"?>
<p:tagLst xmlns:a="http://schemas.openxmlformats.org/drawingml/2006/main" xmlns:r="http://schemas.openxmlformats.org/officeDocument/2006/relationships" xmlns:p="http://schemas.openxmlformats.org/presentationml/2006/main">
  <p:tag name="AUDIO_ID" val="1616"/>
  <p:tag name="ARTICULATE_USED_LAYOUT" val="3"/>
  <p:tag name="ARTICULATE_NAV_LEVEL" val="1"/>
  <p:tag name="ARTICULATE_TOC_EXPANDED" val="True"/>
  <p:tag name="ARTICULATE_SLIDE_PRESENTER_GUID" val="7cc80b6e-ffc3-4159-b47a-329a0ec157ea"/>
  <p:tag name="ARTICULATE_SLIDE_PAUSE" val="0"/>
  <p:tag name="ARTICULATE_HIDE_SLIDE" val="0"/>
  <p:tag name="ARTICULATE_PLAYER_CONTROL_PREVIOUS" val="True"/>
  <p:tag name="ARTICULATE_PLAYER_CONTROL_NEXT" val="True"/>
</p:tagLst>
</file>

<file path=ppt/theme/theme1.xml><?xml version="1.0" encoding="utf-8"?>
<a:theme xmlns:a="http://schemas.openxmlformats.org/drawingml/2006/main" name="Theme - TLB EYE">
  <a:themeElements>
    <a:clrScheme name="TLB 2017">
      <a:dk1>
        <a:srgbClr val="333333"/>
      </a:dk1>
      <a:lt1>
        <a:sysClr val="window" lastClr="FFFFFF"/>
      </a:lt1>
      <a:dk2>
        <a:srgbClr val="333333"/>
      </a:dk2>
      <a:lt2>
        <a:srgbClr val="FFFFFF"/>
      </a:lt2>
      <a:accent1>
        <a:srgbClr val="57A445"/>
      </a:accent1>
      <a:accent2>
        <a:srgbClr val="243670"/>
      </a:accent2>
      <a:accent3>
        <a:srgbClr val="F58620"/>
      </a:accent3>
      <a:accent4>
        <a:srgbClr val="008FBE"/>
      </a:accent4>
      <a:accent5>
        <a:srgbClr val="EA2127"/>
      </a:accent5>
      <a:accent6>
        <a:srgbClr val="5F5F5F"/>
      </a:accent6>
      <a:hlink>
        <a:srgbClr val="008FBE"/>
      </a:hlink>
      <a:folHlink>
        <a:srgbClr val="5F5F5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 TLB EYE" id="{8BC25BAA-0911-4589-8F56-3630E0C16FE5}" vid="{CC0CD61F-83D7-4C8A-9393-3A82178E36EB}"/>
    </a:ext>
  </a:extLst>
</a:theme>
</file>

<file path=ppt/theme/theme2.xml><?xml version="1.0" encoding="utf-8"?>
<a:theme xmlns:a="http://schemas.openxmlformats.org/drawingml/2006/main" name="4_Office Theme">
  <a:themeElements>
    <a:clrScheme name="TLB 2017">
      <a:dk1>
        <a:srgbClr val="333333"/>
      </a:dk1>
      <a:lt1>
        <a:sysClr val="window" lastClr="FFFFFF"/>
      </a:lt1>
      <a:dk2>
        <a:srgbClr val="333333"/>
      </a:dk2>
      <a:lt2>
        <a:srgbClr val="FFFFFF"/>
      </a:lt2>
      <a:accent1>
        <a:srgbClr val="57A445"/>
      </a:accent1>
      <a:accent2>
        <a:srgbClr val="243670"/>
      </a:accent2>
      <a:accent3>
        <a:srgbClr val="F58620"/>
      </a:accent3>
      <a:accent4>
        <a:srgbClr val="008FBE"/>
      </a:accent4>
      <a:accent5>
        <a:srgbClr val="EA2127"/>
      </a:accent5>
      <a:accent6>
        <a:srgbClr val="5F5F5F"/>
      </a:accent6>
      <a:hlink>
        <a:srgbClr val="008FBE"/>
      </a:hlink>
      <a:folHlink>
        <a:srgbClr val="5F5F5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YE PPT template 2017" id="{718EFCA9-1239-440F-9B4E-EFEB891EB9B3}" vid="{5078D679-161E-4269-84B1-CFE0847C2238}"/>
    </a:ext>
  </a:extLst>
</a:theme>
</file>

<file path=ppt/theme/theme3.xml><?xml version="1.0" encoding="utf-8"?>
<a:theme xmlns:a="http://schemas.openxmlformats.org/drawingml/2006/main" name="2_Office Theme">
  <a:themeElements>
    <a:clrScheme name="TLB 2017">
      <a:dk1>
        <a:srgbClr val="333333"/>
      </a:dk1>
      <a:lt1>
        <a:sysClr val="window" lastClr="FFFFFF"/>
      </a:lt1>
      <a:dk2>
        <a:srgbClr val="333333"/>
      </a:dk2>
      <a:lt2>
        <a:srgbClr val="FFFFFF"/>
      </a:lt2>
      <a:accent1>
        <a:srgbClr val="57A445"/>
      </a:accent1>
      <a:accent2>
        <a:srgbClr val="243670"/>
      </a:accent2>
      <a:accent3>
        <a:srgbClr val="F58620"/>
      </a:accent3>
      <a:accent4>
        <a:srgbClr val="008FBE"/>
      </a:accent4>
      <a:accent5>
        <a:srgbClr val="EA2127"/>
      </a:accent5>
      <a:accent6>
        <a:srgbClr val="5F5F5F"/>
      </a:accent6>
      <a:hlink>
        <a:srgbClr val="008FBE"/>
      </a:hlink>
      <a:folHlink>
        <a:srgbClr val="5F5F5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6986188C-F28B-47F1-A05A-994D3EA8593A}" vid="{C4FCD4B9-EDA5-4304-8E6C-4598BB93315C}"/>
    </a:ext>
  </a:extLst>
</a:theme>
</file>

<file path=ppt/theme/theme4.xml><?xml version="1.0" encoding="utf-8"?>
<a:theme xmlns:a="http://schemas.openxmlformats.org/drawingml/2006/main" name="Office Theme">
  <a:themeElements>
    <a:clrScheme name="Custom 5">
      <a:dk1>
        <a:srgbClr val="333333"/>
      </a:dk1>
      <a:lt1>
        <a:sysClr val="window" lastClr="FFFFFF"/>
      </a:lt1>
      <a:dk2>
        <a:srgbClr val="333333"/>
      </a:dk2>
      <a:lt2>
        <a:srgbClr val="FFFFFF"/>
      </a:lt2>
      <a:accent1>
        <a:srgbClr val="57A445"/>
      </a:accent1>
      <a:accent2>
        <a:srgbClr val="243670"/>
      </a:accent2>
      <a:accent3>
        <a:srgbClr val="F58620"/>
      </a:accent3>
      <a:accent4>
        <a:srgbClr val="008FBE"/>
      </a:accent4>
      <a:accent5>
        <a:srgbClr val="EA2127"/>
      </a:accent5>
      <a:accent6>
        <a:srgbClr val="5F5F5F"/>
      </a:accent6>
      <a:hlink>
        <a:srgbClr val="008FBE"/>
      </a:hlink>
      <a:folHlink>
        <a:srgbClr val="5F5F5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CD975AC6-C48C-442C-9991-DD0D69E97166}" vid="{FEF5AA09-03A6-432F-BD2D-5EDB0B4919B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 - TLB EYE</Template>
  <TotalTime>3594</TotalTime>
  <Words>2448</Words>
  <Application>Microsoft Office PowerPoint</Application>
  <PresentationFormat>Widescreen</PresentationFormat>
  <Paragraphs>169</Paragraphs>
  <Slides>25</Slides>
  <Notes>25</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25</vt:i4>
      </vt:variant>
    </vt:vector>
  </HeadingPairs>
  <TitlesOfParts>
    <vt:vector size="33" baseType="lpstr">
      <vt:lpstr>Arial</vt:lpstr>
      <vt:lpstr>Calibri</vt:lpstr>
      <vt:lpstr>Calibri Light</vt:lpstr>
      <vt:lpstr>Wingdings</vt:lpstr>
      <vt:lpstr>Theme - TLB EYE</vt:lpstr>
      <vt:lpstr>4_Office Theme</vt:lpstr>
      <vt:lpstr>2_Office Theme</vt:lpstr>
      <vt:lpstr>Office Theme</vt:lpstr>
      <vt:lpstr>Post ÉPE-OE </vt:lpstr>
      <vt:lpstr>PowerPoint Presentation</vt:lpstr>
      <vt:lpstr>Quels sont certains bénéfices de la Post ÉPE-OE?</vt:lpstr>
      <vt:lpstr>A quoi ressemble le Post ÉPE-OE?</vt:lpstr>
      <vt:lpstr>PowerPoint Presentation</vt:lpstr>
      <vt:lpstr>PowerPoint Presentation</vt:lpstr>
      <vt:lpstr>PowerPoint Presentation</vt:lpstr>
      <vt:lpstr>Est-ce que je dois réévaluer tous les domaines même si l’enfant s’est mérité un résultat vert pour certains d’eux?</vt:lpstr>
      <vt:lpstr>PowerPoint Presentation</vt:lpstr>
      <vt:lpstr>Interprétation des résultats pré-post ÉPE-OE </vt:lpstr>
      <vt:lpstr>Rapport de l’enfant de la Post ÉPE-OE</vt:lpstr>
      <vt:lpstr>Rapport de classe de la Post ÉPE-OE</vt:lpstr>
      <vt:lpstr>Comment interpréter les résultats de votre rapport de classe de l’ÉPE-OE</vt:lpstr>
      <vt:lpstr>Comment interpréter les résultats de votre rapport de classe de l’ÉPE-OE</vt:lpstr>
      <vt:lpstr>Comment interpréter les résultats de votre rapport de classe de l’ÉPE-OE</vt:lpstr>
      <vt:lpstr>Comment interpréter les résultats de votre rapport de classe de l’ÉPE-OE</vt:lpstr>
      <vt:lpstr>Le passage au niveau 1 signifie-t-il que l’enfant n’a plus besoin du même type de soutien?  </vt:lpstr>
      <vt:lpstr>Partage des résultats: faciliter la transition au 1ère année</vt:lpstr>
      <vt:lpstr>Partage d’informations avec les enseignants de 1ère année</vt:lpstr>
      <vt:lpstr>Plan d’accompagnement de l’enfant (Post ÉPE-OE) – 1ère page</vt:lpstr>
      <vt:lpstr>Plan d’accompagnement de l’enfant (Post ÉPE-OE) – 2e page</vt:lpstr>
      <vt:lpstr>Ressources</vt:lpstr>
      <vt:lpstr>Guide de mise en œuvre de la Post ÉPE-OE</vt:lpstr>
      <vt:lpstr>PowerPoint Presentation</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 EYE-TA</dc:title>
  <dc:creator>Janette Desharnais</dc:creator>
  <cp:lastModifiedBy>Stephanie Guignion</cp:lastModifiedBy>
  <cp:revision>79</cp:revision>
  <dcterms:created xsi:type="dcterms:W3CDTF">2020-08-06T16:28:24Z</dcterms:created>
  <dcterms:modified xsi:type="dcterms:W3CDTF">2022-09-22T14:33:37Z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E2C7F916-994A-47BF-9E11-DCDA3EFB1B21</vt:lpwstr>
  </property>
  <property fmtid="{D5CDD505-2E9C-101B-9397-08002B2CF9AE}" pid="3" name="ArticulatePath">
    <vt:lpwstr>FR - Module 6 - Post ÉPE-OE - (Formatted MM) (1)</vt:lpwstr>
  </property>
  <property fmtid="{D5CDD505-2E9C-101B-9397-08002B2CF9AE}" pid="4" name="ArticulateUseProject">
    <vt:lpwstr>1</vt:lpwstr>
  </property>
  <property fmtid="{D5CDD505-2E9C-101B-9397-08002B2CF9AE}" pid="5" name="ArticulateProjectVersion">
    <vt:lpwstr>8</vt:lpwstr>
  </property>
  <property fmtid="{D5CDD505-2E9C-101B-9397-08002B2CF9AE}" pid="6" name="ArticulateProjectFull">
    <vt:lpwstr>C:\Users\Stephanie G\Documents\LMS\LMS TA\FR\Module 6\FR - Module 6 - Post EPE-OE.ppta</vt:lpwstr>
  </property>
</Properties>
</file>