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6"/>
  </p:notesMasterIdLst>
  <p:handoutMasterIdLst>
    <p:handoutMasterId r:id="rId27"/>
  </p:handoutMasterIdLst>
  <p:sldIdLst>
    <p:sldId id="353" r:id="rId5"/>
    <p:sldId id="354" r:id="rId6"/>
    <p:sldId id="1418" r:id="rId7"/>
    <p:sldId id="333" r:id="rId8"/>
    <p:sldId id="1619" r:id="rId9"/>
    <p:sldId id="1618" r:id="rId10"/>
    <p:sldId id="1621" r:id="rId11"/>
    <p:sldId id="1620" r:id="rId12"/>
    <p:sldId id="1622" r:id="rId13"/>
    <p:sldId id="1617" r:id="rId14"/>
    <p:sldId id="1625" r:id="rId15"/>
    <p:sldId id="1623" r:id="rId16"/>
    <p:sldId id="1610" r:id="rId17"/>
    <p:sldId id="1624" r:id="rId18"/>
    <p:sldId id="334" r:id="rId19"/>
    <p:sldId id="335" r:id="rId20"/>
    <p:sldId id="359" r:id="rId21"/>
    <p:sldId id="336" r:id="rId22"/>
    <p:sldId id="337" r:id="rId23"/>
    <p:sldId id="1405" r:id="rId24"/>
    <p:sldId id="36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F4F"/>
    <a:srgbClr val="5F5F5F"/>
    <a:srgbClr val="243670"/>
    <a:srgbClr val="008FBE"/>
    <a:srgbClr val="EA2127"/>
    <a:srgbClr val="57A445"/>
    <a:srgbClr val="FBFBFB"/>
    <a:srgbClr val="F7F7F7"/>
    <a:srgbClr val="FFFFFF"/>
    <a:srgbClr val="9D9F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5" autoAdjust="0"/>
    <p:restoredTop sz="76150" autoAdjust="0"/>
  </p:normalViewPr>
  <p:slideViewPr>
    <p:cSldViewPr snapToGrid="0">
      <p:cViewPr varScale="1">
        <p:scale>
          <a:sx n="78" d="100"/>
          <a:sy n="78" d="100"/>
        </p:scale>
        <p:origin x="710" y="4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FEFB4C-6865-43FD-9D2F-C7ED60368B74}"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US"/>
        </a:p>
      </dgm:t>
    </dgm:pt>
    <dgm:pt modelId="{FDBE41A1-8C78-4593-93D2-9EE2BF2317D5}">
      <dgm:prSet phldrT="[Text]" custT="1"/>
      <dgm:spPr>
        <a:solidFill>
          <a:schemeClr val="accent1">
            <a:lumMod val="60000"/>
            <a:lumOff val="40000"/>
          </a:schemeClr>
        </a:solidFill>
      </dgm:spPr>
      <dgm:t>
        <a:bodyPr/>
        <a:lstStyle/>
        <a:p>
          <a:r>
            <a:rPr lang="en-US" sz="2400" b="1" dirty="0"/>
            <a:t>Developing a collaborative action plan</a:t>
          </a:r>
        </a:p>
      </dgm:t>
    </dgm:pt>
    <dgm:pt modelId="{CD3F7CED-4490-497B-8BB4-09E6D3DF30C6}" type="parTrans" cxnId="{290F5FB1-F80A-453D-A1BC-560D75C0E93D}">
      <dgm:prSet/>
      <dgm:spPr/>
      <dgm:t>
        <a:bodyPr/>
        <a:lstStyle/>
        <a:p>
          <a:endParaRPr lang="en-US"/>
        </a:p>
      </dgm:t>
    </dgm:pt>
    <dgm:pt modelId="{E3B2E068-69A0-409B-BF1C-DBF3EF0589D7}" type="sibTrans" cxnId="{290F5FB1-F80A-453D-A1BC-560D75C0E93D}">
      <dgm:prSet/>
      <dgm:spPr/>
      <dgm:t>
        <a:bodyPr/>
        <a:lstStyle/>
        <a:p>
          <a:endParaRPr lang="en-US"/>
        </a:p>
      </dgm:t>
    </dgm:pt>
    <dgm:pt modelId="{A37FCE86-DA1E-40C3-9840-945B8E52E90D}">
      <dgm:prSet phldrT="[Text]" custT="1"/>
      <dgm:spPr/>
      <dgm:t>
        <a:bodyPr/>
        <a:lstStyle/>
        <a:p>
          <a:r>
            <a:rPr lang="en-US" sz="2400" dirty="0">
              <a:solidFill>
                <a:schemeClr val="tx1"/>
              </a:solidFill>
            </a:rPr>
            <a:t>Strengthening areas of concern</a:t>
          </a:r>
        </a:p>
      </dgm:t>
    </dgm:pt>
    <dgm:pt modelId="{88E0A504-099A-4A6D-BF6B-B7850EC3C68E}" type="parTrans" cxnId="{74C5D5AC-4FC0-4165-9FBE-12F0B06F3753}">
      <dgm:prSet/>
      <dgm:spPr/>
      <dgm:t>
        <a:bodyPr/>
        <a:lstStyle/>
        <a:p>
          <a:endParaRPr lang="en-US"/>
        </a:p>
      </dgm:t>
    </dgm:pt>
    <dgm:pt modelId="{3D143B28-1AC4-48FA-BB72-8032D2BDDD57}" type="sibTrans" cxnId="{74C5D5AC-4FC0-4165-9FBE-12F0B06F3753}">
      <dgm:prSet/>
      <dgm:spPr/>
      <dgm:t>
        <a:bodyPr/>
        <a:lstStyle/>
        <a:p>
          <a:endParaRPr lang="en-US"/>
        </a:p>
      </dgm:t>
    </dgm:pt>
    <dgm:pt modelId="{DD62B19F-E892-4957-A7FA-3F046FF7A763}">
      <dgm:prSet phldrT="[Text]" custT="1"/>
      <dgm:spPr/>
      <dgm:t>
        <a:bodyPr/>
        <a:lstStyle/>
        <a:p>
          <a:r>
            <a:rPr lang="en-US" sz="2400" dirty="0"/>
            <a:t>Setting goals and tracking progress</a:t>
          </a:r>
        </a:p>
      </dgm:t>
    </dgm:pt>
    <dgm:pt modelId="{948D48B0-64D0-470C-9606-9370D96BB4AD}" type="parTrans" cxnId="{84528EE4-A51D-4DD6-8663-87BCC5EBC247}">
      <dgm:prSet/>
      <dgm:spPr/>
      <dgm:t>
        <a:bodyPr/>
        <a:lstStyle/>
        <a:p>
          <a:endParaRPr lang="en-US"/>
        </a:p>
      </dgm:t>
    </dgm:pt>
    <dgm:pt modelId="{D5274EB9-9EF5-4A2F-B495-1E91B9DCDF0D}" type="sibTrans" cxnId="{84528EE4-A51D-4DD6-8663-87BCC5EBC247}">
      <dgm:prSet/>
      <dgm:spPr/>
      <dgm:t>
        <a:bodyPr/>
        <a:lstStyle/>
        <a:p>
          <a:endParaRPr lang="en-US"/>
        </a:p>
      </dgm:t>
    </dgm:pt>
    <dgm:pt modelId="{319E55F5-3A46-4ACA-9CB6-BF7095B0DCFD}">
      <dgm:prSet phldrT="[Text]" custT="1"/>
      <dgm:spPr/>
      <dgm:t>
        <a:bodyPr/>
        <a:lstStyle/>
        <a:p>
          <a:r>
            <a:rPr lang="en-US" sz="2400" dirty="0"/>
            <a:t>Accessing specialists</a:t>
          </a:r>
        </a:p>
      </dgm:t>
    </dgm:pt>
    <dgm:pt modelId="{5EA1D5D5-CA2F-4616-80F4-F65BBA8C8895}" type="parTrans" cxnId="{965DFFA1-3B09-497D-9632-51EBB8C2D094}">
      <dgm:prSet/>
      <dgm:spPr/>
      <dgm:t>
        <a:bodyPr/>
        <a:lstStyle/>
        <a:p>
          <a:endParaRPr lang="en-US"/>
        </a:p>
      </dgm:t>
    </dgm:pt>
    <dgm:pt modelId="{CF24D20C-5307-41F4-AB0B-4759D5652BC0}" type="sibTrans" cxnId="{965DFFA1-3B09-497D-9632-51EBB8C2D094}">
      <dgm:prSet/>
      <dgm:spPr/>
      <dgm:t>
        <a:bodyPr/>
        <a:lstStyle/>
        <a:p>
          <a:endParaRPr lang="en-US"/>
        </a:p>
      </dgm:t>
    </dgm:pt>
    <dgm:pt modelId="{72E88CDE-2205-4044-B2CF-52548375E721}">
      <dgm:prSet custT="1"/>
      <dgm:spPr/>
      <dgm:t>
        <a:bodyPr/>
        <a:lstStyle/>
        <a:p>
          <a:r>
            <a:rPr lang="en-US" sz="2400" u="none" dirty="0">
              <a:solidFill>
                <a:schemeClr val="tx1"/>
              </a:solidFill>
            </a:rPr>
            <a:t>Reviewing the data</a:t>
          </a:r>
        </a:p>
      </dgm:t>
    </dgm:pt>
    <dgm:pt modelId="{5E639BF6-6021-46B0-9B3C-D290715CAE1B}" type="parTrans" cxnId="{6298C57A-4623-43C1-A613-74A329792772}">
      <dgm:prSet/>
      <dgm:spPr/>
      <dgm:t>
        <a:bodyPr/>
        <a:lstStyle/>
        <a:p>
          <a:endParaRPr lang="en-US"/>
        </a:p>
      </dgm:t>
    </dgm:pt>
    <dgm:pt modelId="{04AC72DB-5755-4E91-A318-546E695B5468}" type="sibTrans" cxnId="{6298C57A-4623-43C1-A613-74A329792772}">
      <dgm:prSet/>
      <dgm:spPr/>
      <dgm:t>
        <a:bodyPr/>
        <a:lstStyle/>
        <a:p>
          <a:endParaRPr lang="en-US"/>
        </a:p>
      </dgm:t>
    </dgm:pt>
    <dgm:pt modelId="{27EC9999-1B04-49CE-9F26-6BA0396FF606}" type="pres">
      <dgm:prSet presAssocID="{D9FEFB4C-6865-43FD-9D2F-C7ED60368B74}" presName="hierChild1" presStyleCnt="0">
        <dgm:presLayoutVars>
          <dgm:orgChart val="1"/>
          <dgm:chPref val="1"/>
          <dgm:dir/>
          <dgm:animOne val="branch"/>
          <dgm:animLvl val="lvl"/>
          <dgm:resizeHandles/>
        </dgm:presLayoutVars>
      </dgm:prSet>
      <dgm:spPr/>
    </dgm:pt>
    <dgm:pt modelId="{13222D03-A172-4A29-A045-0C1DD63D297E}" type="pres">
      <dgm:prSet presAssocID="{FDBE41A1-8C78-4593-93D2-9EE2BF2317D5}" presName="hierRoot1" presStyleCnt="0">
        <dgm:presLayoutVars>
          <dgm:hierBranch val="init"/>
        </dgm:presLayoutVars>
      </dgm:prSet>
      <dgm:spPr/>
    </dgm:pt>
    <dgm:pt modelId="{F3B6383F-F1AC-4D64-857A-27DF7AED9486}" type="pres">
      <dgm:prSet presAssocID="{FDBE41A1-8C78-4593-93D2-9EE2BF2317D5}" presName="rootComposite1" presStyleCnt="0"/>
      <dgm:spPr/>
    </dgm:pt>
    <dgm:pt modelId="{A6ED7616-FE5D-4D45-93C3-A28378637D04}" type="pres">
      <dgm:prSet presAssocID="{FDBE41A1-8C78-4593-93D2-9EE2BF2317D5}" presName="rootText1" presStyleLbl="node0" presStyleIdx="0" presStyleCnt="1">
        <dgm:presLayoutVars>
          <dgm:chPref val="3"/>
        </dgm:presLayoutVars>
      </dgm:prSet>
      <dgm:spPr/>
    </dgm:pt>
    <dgm:pt modelId="{9C2C4BC3-0B26-4C50-94D9-7315278273D3}" type="pres">
      <dgm:prSet presAssocID="{FDBE41A1-8C78-4593-93D2-9EE2BF2317D5}" presName="rootConnector1" presStyleLbl="node1" presStyleIdx="0" presStyleCnt="0"/>
      <dgm:spPr/>
    </dgm:pt>
    <dgm:pt modelId="{5A5D529C-87B4-4ADB-AD22-307863D27B55}" type="pres">
      <dgm:prSet presAssocID="{FDBE41A1-8C78-4593-93D2-9EE2BF2317D5}" presName="hierChild2" presStyleCnt="0"/>
      <dgm:spPr/>
    </dgm:pt>
    <dgm:pt modelId="{5CACACD4-8C9E-4E35-91C9-2041FF8F1A35}" type="pres">
      <dgm:prSet presAssocID="{5E639BF6-6021-46B0-9B3C-D290715CAE1B}" presName="Name37" presStyleLbl="parChTrans1D2" presStyleIdx="0" presStyleCnt="4"/>
      <dgm:spPr/>
    </dgm:pt>
    <dgm:pt modelId="{C914F13C-B7A8-4E53-8EEF-F56E45D0F7BC}" type="pres">
      <dgm:prSet presAssocID="{72E88CDE-2205-4044-B2CF-52548375E721}" presName="hierRoot2" presStyleCnt="0">
        <dgm:presLayoutVars>
          <dgm:hierBranch val="init"/>
        </dgm:presLayoutVars>
      </dgm:prSet>
      <dgm:spPr/>
    </dgm:pt>
    <dgm:pt modelId="{3DBD41AA-E3BF-4E61-B553-4FE670FB1DE0}" type="pres">
      <dgm:prSet presAssocID="{72E88CDE-2205-4044-B2CF-52548375E721}" presName="rootComposite" presStyleCnt="0"/>
      <dgm:spPr/>
    </dgm:pt>
    <dgm:pt modelId="{7E212609-6512-4AFE-AE1C-2897532F15C9}" type="pres">
      <dgm:prSet presAssocID="{72E88CDE-2205-4044-B2CF-52548375E721}" presName="rootText" presStyleLbl="node2" presStyleIdx="0" presStyleCnt="4">
        <dgm:presLayoutVars>
          <dgm:chPref val="3"/>
        </dgm:presLayoutVars>
      </dgm:prSet>
      <dgm:spPr/>
    </dgm:pt>
    <dgm:pt modelId="{6E57C94C-C2CB-4E7A-A1CF-437C35F141AA}" type="pres">
      <dgm:prSet presAssocID="{72E88CDE-2205-4044-B2CF-52548375E721}" presName="rootConnector" presStyleLbl="node2" presStyleIdx="0" presStyleCnt="4"/>
      <dgm:spPr/>
    </dgm:pt>
    <dgm:pt modelId="{E6C9DEC0-16C2-4810-BC34-9B35E094943B}" type="pres">
      <dgm:prSet presAssocID="{72E88CDE-2205-4044-B2CF-52548375E721}" presName="hierChild4" presStyleCnt="0"/>
      <dgm:spPr/>
    </dgm:pt>
    <dgm:pt modelId="{91781F0E-2EE2-44B8-93D8-6DF249820690}" type="pres">
      <dgm:prSet presAssocID="{72E88CDE-2205-4044-B2CF-52548375E721}" presName="hierChild5" presStyleCnt="0"/>
      <dgm:spPr/>
    </dgm:pt>
    <dgm:pt modelId="{E03C6245-E4C6-4ABF-872E-ADBEFABDEFD9}" type="pres">
      <dgm:prSet presAssocID="{88E0A504-099A-4A6D-BF6B-B7850EC3C68E}" presName="Name37" presStyleLbl="parChTrans1D2" presStyleIdx="1" presStyleCnt="4"/>
      <dgm:spPr/>
    </dgm:pt>
    <dgm:pt modelId="{E62C92C5-E854-4F77-8970-314D297BA57F}" type="pres">
      <dgm:prSet presAssocID="{A37FCE86-DA1E-40C3-9840-945B8E52E90D}" presName="hierRoot2" presStyleCnt="0">
        <dgm:presLayoutVars>
          <dgm:hierBranch val="hang"/>
        </dgm:presLayoutVars>
      </dgm:prSet>
      <dgm:spPr/>
    </dgm:pt>
    <dgm:pt modelId="{D1BF0786-1571-4F4C-88E8-F052666BB9AC}" type="pres">
      <dgm:prSet presAssocID="{A37FCE86-DA1E-40C3-9840-945B8E52E90D}" presName="rootComposite" presStyleCnt="0"/>
      <dgm:spPr/>
    </dgm:pt>
    <dgm:pt modelId="{AF1AE131-C1F1-4429-9149-FCF0E3D3B7BD}" type="pres">
      <dgm:prSet presAssocID="{A37FCE86-DA1E-40C3-9840-945B8E52E90D}" presName="rootText" presStyleLbl="node2" presStyleIdx="1" presStyleCnt="4">
        <dgm:presLayoutVars>
          <dgm:chPref val="3"/>
        </dgm:presLayoutVars>
      </dgm:prSet>
      <dgm:spPr/>
    </dgm:pt>
    <dgm:pt modelId="{C0C87A49-259F-42F7-ABB5-2DE47F03F825}" type="pres">
      <dgm:prSet presAssocID="{A37FCE86-DA1E-40C3-9840-945B8E52E90D}" presName="rootConnector" presStyleLbl="node2" presStyleIdx="1" presStyleCnt="4"/>
      <dgm:spPr/>
    </dgm:pt>
    <dgm:pt modelId="{28CC427A-CBDD-405A-871A-65646F6F96A2}" type="pres">
      <dgm:prSet presAssocID="{A37FCE86-DA1E-40C3-9840-945B8E52E90D}" presName="hierChild4" presStyleCnt="0"/>
      <dgm:spPr/>
    </dgm:pt>
    <dgm:pt modelId="{56F540B2-1C3F-4F12-B98F-3DF3DCC3A344}" type="pres">
      <dgm:prSet presAssocID="{A37FCE86-DA1E-40C3-9840-945B8E52E90D}" presName="hierChild5" presStyleCnt="0"/>
      <dgm:spPr/>
    </dgm:pt>
    <dgm:pt modelId="{B5F64D88-E41D-49DE-B6A1-2B9A28D6E205}" type="pres">
      <dgm:prSet presAssocID="{948D48B0-64D0-470C-9606-9370D96BB4AD}" presName="Name37" presStyleLbl="parChTrans1D2" presStyleIdx="2" presStyleCnt="4"/>
      <dgm:spPr/>
    </dgm:pt>
    <dgm:pt modelId="{625A0972-E6D9-47F1-8490-4C11AFAE60EA}" type="pres">
      <dgm:prSet presAssocID="{DD62B19F-E892-4957-A7FA-3F046FF7A763}" presName="hierRoot2" presStyleCnt="0">
        <dgm:presLayoutVars>
          <dgm:hierBranch val="init"/>
        </dgm:presLayoutVars>
      </dgm:prSet>
      <dgm:spPr/>
    </dgm:pt>
    <dgm:pt modelId="{37AE3A55-044C-47FC-B11E-27AA35E1B5C4}" type="pres">
      <dgm:prSet presAssocID="{DD62B19F-E892-4957-A7FA-3F046FF7A763}" presName="rootComposite" presStyleCnt="0"/>
      <dgm:spPr/>
    </dgm:pt>
    <dgm:pt modelId="{61BE86E8-BE95-4B1B-AA54-24FDFEB2D144}" type="pres">
      <dgm:prSet presAssocID="{DD62B19F-E892-4957-A7FA-3F046FF7A763}" presName="rootText" presStyleLbl="node2" presStyleIdx="2" presStyleCnt="4">
        <dgm:presLayoutVars>
          <dgm:chPref val="3"/>
        </dgm:presLayoutVars>
      </dgm:prSet>
      <dgm:spPr/>
    </dgm:pt>
    <dgm:pt modelId="{84AFF3DA-E5DC-4EA2-B933-5EC1C2AE4719}" type="pres">
      <dgm:prSet presAssocID="{DD62B19F-E892-4957-A7FA-3F046FF7A763}" presName="rootConnector" presStyleLbl="node2" presStyleIdx="2" presStyleCnt="4"/>
      <dgm:spPr/>
    </dgm:pt>
    <dgm:pt modelId="{8E3D46C8-513F-4F57-BD85-E97463B2C556}" type="pres">
      <dgm:prSet presAssocID="{DD62B19F-E892-4957-A7FA-3F046FF7A763}" presName="hierChild4" presStyleCnt="0"/>
      <dgm:spPr/>
    </dgm:pt>
    <dgm:pt modelId="{C958C7D9-4C92-4C89-9996-97FC28D885C7}" type="pres">
      <dgm:prSet presAssocID="{DD62B19F-E892-4957-A7FA-3F046FF7A763}" presName="hierChild5" presStyleCnt="0"/>
      <dgm:spPr/>
    </dgm:pt>
    <dgm:pt modelId="{833A92DD-07AD-40B2-9F11-B655F8236E75}" type="pres">
      <dgm:prSet presAssocID="{5EA1D5D5-CA2F-4616-80F4-F65BBA8C8895}" presName="Name37" presStyleLbl="parChTrans1D2" presStyleIdx="3" presStyleCnt="4"/>
      <dgm:spPr/>
    </dgm:pt>
    <dgm:pt modelId="{77CF997C-06A5-4B73-9D86-1BAF867EFA40}" type="pres">
      <dgm:prSet presAssocID="{319E55F5-3A46-4ACA-9CB6-BF7095B0DCFD}" presName="hierRoot2" presStyleCnt="0">
        <dgm:presLayoutVars>
          <dgm:hierBranch val="init"/>
        </dgm:presLayoutVars>
      </dgm:prSet>
      <dgm:spPr/>
    </dgm:pt>
    <dgm:pt modelId="{7B228901-73BF-4F64-8F29-500BBEFF57DA}" type="pres">
      <dgm:prSet presAssocID="{319E55F5-3A46-4ACA-9CB6-BF7095B0DCFD}" presName="rootComposite" presStyleCnt="0"/>
      <dgm:spPr/>
    </dgm:pt>
    <dgm:pt modelId="{CD07BAA5-7AA5-440B-92CB-0171C9F68FF6}" type="pres">
      <dgm:prSet presAssocID="{319E55F5-3A46-4ACA-9CB6-BF7095B0DCFD}" presName="rootText" presStyleLbl="node2" presStyleIdx="3" presStyleCnt="4">
        <dgm:presLayoutVars>
          <dgm:chPref val="3"/>
        </dgm:presLayoutVars>
      </dgm:prSet>
      <dgm:spPr/>
    </dgm:pt>
    <dgm:pt modelId="{39BD55AA-5000-4818-A174-C9CEA49B95F7}" type="pres">
      <dgm:prSet presAssocID="{319E55F5-3A46-4ACA-9CB6-BF7095B0DCFD}" presName="rootConnector" presStyleLbl="node2" presStyleIdx="3" presStyleCnt="4"/>
      <dgm:spPr/>
    </dgm:pt>
    <dgm:pt modelId="{C3EA4861-72E8-4A47-B5BD-59BD007B389A}" type="pres">
      <dgm:prSet presAssocID="{319E55F5-3A46-4ACA-9CB6-BF7095B0DCFD}" presName="hierChild4" presStyleCnt="0"/>
      <dgm:spPr/>
    </dgm:pt>
    <dgm:pt modelId="{296BD5D9-9748-4810-9E93-3C8DE6270542}" type="pres">
      <dgm:prSet presAssocID="{319E55F5-3A46-4ACA-9CB6-BF7095B0DCFD}" presName="hierChild5" presStyleCnt="0"/>
      <dgm:spPr/>
    </dgm:pt>
    <dgm:pt modelId="{09000CB5-4CFD-4AA6-A086-BABBD82949CA}" type="pres">
      <dgm:prSet presAssocID="{FDBE41A1-8C78-4593-93D2-9EE2BF2317D5}" presName="hierChild3" presStyleCnt="0"/>
      <dgm:spPr/>
    </dgm:pt>
  </dgm:ptLst>
  <dgm:cxnLst>
    <dgm:cxn modelId="{DCC12D1B-4BF0-481C-B3E9-CC483921BEA1}" type="presOf" srcId="{88E0A504-099A-4A6D-BF6B-B7850EC3C68E}" destId="{E03C6245-E4C6-4ABF-872E-ADBEFABDEFD9}" srcOrd="0" destOrd="0" presId="urn:microsoft.com/office/officeart/2005/8/layout/orgChart1"/>
    <dgm:cxn modelId="{F2B67629-14DC-4C0B-9187-C9964DD20E05}" type="presOf" srcId="{FDBE41A1-8C78-4593-93D2-9EE2BF2317D5}" destId="{9C2C4BC3-0B26-4C50-94D9-7315278273D3}" srcOrd="1" destOrd="0" presId="urn:microsoft.com/office/officeart/2005/8/layout/orgChart1"/>
    <dgm:cxn modelId="{03B3D63C-7E2A-4C72-B9D5-5B72DFD2887A}" type="presOf" srcId="{72E88CDE-2205-4044-B2CF-52548375E721}" destId="{7E212609-6512-4AFE-AE1C-2897532F15C9}" srcOrd="0" destOrd="0" presId="urn:microsoft.com/office/officeart/2005/8/layout/orgChart1"/>
    <dgm:cxn modelId="{F8A9FC5B-F0B3-460B-B535-80FF6137DA77}" type="presOf" srcId="{948D48B0-64D0-470C-9606-9370D96BB4AD}" destId="{B5F64D88-E41D-49DE-B6A1-2B9A28D6E205}" srcOrd="0" destOrd="0" presId="urn:microsoft.com/office/officeart/2005/8/layout/orgChart1"/>
    <dgm:cxn modelId="{5DD0055E-1FCD-48FE-B56E-CE17145389BD}" type="presOf" srcId="{A37FCE86-DA1E-40C3-9840-945B8E52E90D}" destId="{C0C87A49-259F-42F7-ABB5-2DE47F03F825}" srcOrd="1" destOrd="0" presId="urn:microsoft.com/office/officeart/2005/8/layout/orgChart1"/>
    <dgm:cxn modelId="{6298C57A-4623-43C1-A613-74A329792772}" srcId="{FDBE41A1-8C78-4593-93D2-9EE2BF2317D5}" destId="{72E88CDE-2205-4044-B2CF-52548375E721}" srcOrd="0" destOrd="0" parTransId="{5E639BF6-6021-46B0-9B3C-D290715CAE1B}" sibTransId="{04AC72DB-5755-4E91-A318-546E695B5468}"/>
    <dgm:cxn modelId="{1A4C5581-EB91-4E35-AF2A-7BC37AA08C3E}" type="presOf" srcId="{FDBE41A1-8C78-4593-93D2-9EE2BF2317D5}" destId="{A6ED7616-FE5D-4D45-93C3-A28378637D04}" srcOrd="0" destOrd="0" presId="urn:microsoft.com/office/officeart/2005/8/layout/orgChart1"/>
    <dgm:cxn modelId="{2258FD92-CA11-42DC-BC8F-E02EB357F4D5}" type="presOf" srcId="{5E639BF6-6021-46B0-9B3C-D290715CAE1B}" destId="{5CACACD4-8C9E-4E35-91C9-2041FF8F1A35}" srcOrd="0" destOrd="0" presId="urn:microsoft.com/office/officeart/2005/8/layout/orgChart1"/>
    <dgm:cxn modelId="{A4E2E496-FCE9-4867-BC9D-0B4B0C6C8B7B}" type="presOf" srcId="{DD62B19F-E892-4957-A7FA-3F046FF7A763}" destId="{84AFF3DA-E5DC-4EA2-B933-5EC1C2AE4719}" srcOrd="1" destOrd="0" presId="urn:microsoft.com/office/officeart/2005/8/layout/orgChart1"/>
    <dgm:cxn modelId="{9E1AB29C-0BEF-4619-B563-47CAD63E27EE}" type="presOf" srcId="{319E55F5-3A46-4ACA-9CB6-BF7095B0DCFD}" destId="{39BD55AA-5000-4818-A174-C9CEA49B95F7}" srcOrd="1" destOrd="0" presId="urn:microsoft.com/office/officeart/2005/8/layout/orgChart1"/>
    <dgm:cxn modelId="{965DFFA1-3B09-497D-9632-51EBB8C2D094}" srcId="{FDBE41A1-8C78-4593-93D2-9EE2BF2317D5}" destId="{319E55F5-3A46-4ACA-9CB6-BF7095B0DCFD}" srcOrd="3" destOrd="0" parTransId="{5EA1D5D5-CA2F-4616-80F4-F65BBA8C8895}" sibTransId="{CF24D20C-5307-41F4-AB0B-4759D5652BC0}"/>
    <dgm:cxn modelId="{74C5D5AC-4FC0-4165-9FBE-12F0B06F3753}" srcId="{FDBE41A1-8C78-4593-93D2-9EE2BF2317D5}" destId="{A37FCE86-DA1E-40C3-9840-945B8E52E90D}" srcOrd="1" destOrd="0" parTransId="{88E0A504-099A-4A6D-BF6B-B7850EC3C68E}" sibTransId="{3D143B28-1AC4-48FA-BB72-8032D2BDDD57}"/>
    <dgm:cxn modelId="{290F5FB1-F80A-453D-A1BC-560D75C0E93D}" srcId="{D9FEFB4C-6865-43FD-9D2F-C7ED60368B74}" destId="{FDBE41A1-8C78-4593-93D2-9EE2BF2317D5}" srcOrd="0" destOrd="0" parTransId="{CD3F7CED-4490-497B-8BB4-09E6D3DF30C6}" sibTransId="{E3B2E068-69A0-409B-BF1C-DBF3EF0589D7}"/>
    <dgm:cxn modelId="{82C559BB-7DF5-4A1F-8128-239F16E70CF8}" type="presOf" srcId="{A37FCE86-DA1E-40C3-9840-945B8E52E90D}" destId="{AF1AE131-C1F1-4429-9149-FCF0E3D3B7BD}" srcOrd="0" destOrd="0" presId="urn:microsoft.com/office/officeart/2005/8/layout/orgChart1"/>
    <dgm:cxn modelId="{2613F9C7-0F9E-480C-B0EB-CB6CF0B1730B}" type="presOf" srcId="{5EA1D5D5-CA2F-4616-80F4-F65BBA8C8895}" destId="{833A92DD-07AD-40B2-9F11-B655F8236E75}" srcOrd="0" destOrd="0" presId="urn:microsoft.com/office/officeart/2005/8/layout/orgChart1"/>
    <dgm:cxn modelId="{92E377CA-B091-4B72-9739-3FBF7D57632B}" type="presOf" srcId="{D9FEFB4C-6865-43FD-9D2F-C7ED60368B74}" destId="{27EC9999-1B04-49CE-9F26-6BA0396FF606}" srcOrd="0" destOrd="0" presId="urn:microsoft.com/office/officeart/2005/8/layout/orgChart1"/>
    <dgm:cxn modelId="{E74160D3-167E-42FB-9ADC-42E78CC94BD0}" type="presOf" srcId="{319E55F5-3A46-4ACA-9CB6-BF7095B0DCFD}" destId="{CD07BAA5-7AA5-440B-92CB-0171C9F68FF6}" srcOrd="0" destOrd="0" presId="urn:microsoft.com/office/officeart/2005/8/layout/orgChart1"/>
    <dgm:cxn modelId="{84528EE4-A51D-4DD6-8663-87BCC5EBC247}" srcId="{FDBE41A1-8C78-4593-93D2-9EE2BF2317D5}" destId="{DD62B19F-E892-4957-A7FA-3F046FF7A763}" srcOrd="2" destOrd="0" parTransId="{948D48B0-64D0-470C-9606-9370D96BB4AD}" sibTransId="{D5274EB9-9EF5-4A2F-B495-1E91B9DCDF0D}"/>
    <dgm:cxn modelId="{25E814ED-1892-4555-9024-A05C9565E339}" type="presOf" srcId="{72E88CDE-2205-4044-B2CF-52548375E721}" destId="{6E57C94C-C2CB-4E7A-A1CF-437C35F141AA}" srcOrd="1" destOrd="0" presId="urn:microsoft.com/office/officeart/2005/8/layout/orgChart1"/>
    <dgm:cxn modelId="{C275B7F9-76B4-400F-AF7B-B8F5A3C61E05}" type="presOf" srcId="{DD62B19F-E892-4957-A7FA-3F046FF7A763}" destId="{61BE86E8-BE95-4B1B-AA54-24FDFEB2D144}" srcOrd="0" destOrd="0" presId="urn:microsoft.com/office/officeart/2005/8/layout/orgChart1"/>
    <dgm:cxn modelId="{FC5549ED-ED21-45B8-83F4-A048668BCBC6}" type="presParOf" srcId="{27EC9999-1B04-49CE-9F26-6BA0396FF606}" destId="{13222D03-A172-4A29-A045-0C1DD63D297E}" srcOrd="0" destOrd="0" presId="urn:microsoft.com/office/officeart/2005/8/layout/orgChart1"/>
    <dgm:cxn modelId="{9B3CBA40-19A5-4DC4-A28A-E2F410F5EFCF}" type="presParOf" srcId="{13222D03-A172-4A29-A045-0C1DD63D297E}" destId="{F3B6383F-F1AC-4D64-857A-27DF7AED9486}" srcOrd="0" destOrd="0" presId="urn:microsoft.com/office/officeart/2005/8/layout/orgChart1"/>
    <dgm:cxn modelId="{C4329D38-C251-45AB-AE4A-18066F37703D}" type="presParOf" srcId="{F3B6383F-F1AC-4D64-857A-27DF7AED9486}" destId="{A6ED7616-FE5D-4D45-93C3-A28378637D04}" srcOrd="0" destOrd="0" presId="urn:microsoft.com/office/officeart/2005/8/layout/orgChart1"/>
    <dgm:cxn modelId="{1600F189-09EC-4B7E-8BF2-D592B6A1E44D}" type="presParOf" srcId="{F3B6383F-F1AC-4D64-857A-27DF7AED9486}" destId="{9C2C4BC3-0B26-4C50-94D9-7315278273D3}" srcOrd="1" destOrd="0" presId="urn:microsoft.com/office/officeart/2005/8/layout/orgChart1"/>
    <dgm:cxn modelId="{9904B701-3B76-435A-9E5E-174AEC82783C}" type="presParOf" srcId="{13222D03-A172-4A29-A045-0C1DD63D297E}" destId="{5A5D529C-87B4-4ADB-AD22-307863D27B55}" srcOrd="1" destOrd="0" presId="urn:microsoft.com/office/officeart/2005/8/layout/orgChart1"/>
    <dgm:cxn modelId="{E83A5319-A7B5-4A4B-BC38-5664903C8FE1}" type="presParOf" srcId="{5A5D529C-87B4-4ADB-AD22-307863D27B55}" destId="{5CACACD4-8C9E-4E35-91C9-2041FF8F1A35}" srcOrd="0" destOrd="0" presId="urn:microsoft.com/office/officeart/2005/8/layout/orgChart1"/>
    <dgm:cxn modelId="{DEAFD321-9984-4074-94BB-39B08DCBC445}" type="presParOf" srcId="{5A5D529C-87B4-4ADB-AD22-307863D27B55}" destId="{C914F13C-B7A8-4E53-8EEF-F56E45D0F7BC}" srcOrd="1" destOrd="0" presId="urn:microsoft.com/office/officeart/2005/8/layout/orgChart1"/>
    <dgm:cxn modelId="{8300EE07-0B8D-487A-9AF4-523EA478644A}" type="presParOf" srcId="{C914F13C-B7A8-4E53-8EEF-F56E45D0F7BC}" destId="{3DBD41AA-E3BF-4E61-B553-4FE670FB1DE0}" srcOrd="0" destOrd="0" presId="urn:microsoft.com/office/officeart/2005/8/layout/orgChart1"/>
    <dgm:cxn modelId="{5053BE78-E876-4A33-82AD-482C67A735B1}" type="presParOf" srcId="{3DBD41AA-E3BF-4E61-B553-4FE670FB1DE0}" destId="{7E212609-6512-4AFE-AE1C-2897532F15C9}" srcOrd="0" destOrd="0" presId="urn:microsoft.com/office/officeart/2005/8/layout/orgChart1"/>
    <dgm:cxn modelId="{9254F83D-D6BD-4E8E-B56C-45CDECA795FC}" type="presParOf" srcId="{3DBD41AA-E3BF-4E61-B553-4FE670FB1DE0}" destId="{6E57C94C-C2CB-4E7A-A1CF-437C35F141AA}" srcOrd="1" destOrd="0" presId="urn:microsoft.com/office/officeart/2005/8/layout/orgChart1"/>
    <dgm:cxn modelId="{3220D65C-74B5-456F-BC73-4F3F0A24548D}" type="presParOf" srcId="{C914F13C-B7A8-4E53-8EEF-F56E45D0F7BC}" destId="{E6C9DEC0-16C2-4810-BC34-9B35E094943B}" srcOrd="1" destOrd="0" presId="urn:microsoft.com/office/officeart/2005/8/layout/orgChart1"/>
    <dgm:cxn modelId="{D8251D8D-2EDF-480A-8509-FF090E81BA74}" type="presParOf" srcId="{C914F13C-B7A8-4E53-8EEF-F56E45D0F7BC}" destId="{91781F0E-2EE2-44B8-93D8-6DF249820690}" srcOrd="2" destOrd="0" presId="urn:microsoft.com/office/officeart/2005/8/layout/orgChart1"/>
    <dgm:cxn modelId="{2DBCBE7C-2242-48A9-8FC8-CDE958470A9D}" type="presParOf" srcId="{5A5D529C-87B4-4ADB-AD22-307863D27B55}" destId="{E03C6245-E4C6-4ABF-872E-ADBEFABDEFD9}" srcOrd="2" destOrd="0" presId="urn:microsoft.com/office/officeart/2005/8/layout/orgChart1"/>
    <dgm:cxn modelId="{3F02A0D0-E3BE-44D4-992D-1D7CD03065DE}" type="presParOf" srcId="{5A5D529C-87B4-4ADB-AD22-307863D27B55}" destId="{E62C92C5-E854-4F77-8970-314D297BA57F}" srcOrd="3" destOrd="0" presId="urn:microsoft.com/office/officeart/2005/8/layout/orgChart1"/>
    <dgm:cxn modelId="{EA1E502B-AA5C-4C92-AECF-C5B76BCD1878}" type="presParOf" srcId="{E62C92C5-E854-4F77-8970-314D297BA57F}" destId="{D1BF0786-1571-4F4C-88E8-F052666BB9AC}" srcOrd="0" destOrd="0" presId="urn:microsoft.com/office/officeart/2005/8/layout/orgChart1"/>
    <dgm:cxn modelId="{51118A4C-7D5E-4ACE-A80B-1CE6ABA036BD}" type="presParOf" srcId="{D1BF0786-1571-4F4C-88E8-F052666BB9AC}" destId="{AF1AE131-C1F1-4429-9149-FCF0E3D3B7BD}" srcOrd="0" destOrd="0" presId="urn:microsoft.com/office/officeart/2005/8/layout/orgChart1"/>
    <dgm:cxn modelId="{3A818079-E6BE-44C8-B0DD-A8ACCC6DB8F2}" type="presParOf" srcId="{D1BF0786-1571-4F4C-88E8-F052666BB9AC}" destId="{C0C87A49-259F-42F7-ABB5-2DE47F03F825}" srcOrd="1" destOrd="0" presId="urn:microsoft.com/office/officeart/2005/8/layout/orgChart1"/>
    <dgm:cxn modelId="{ECBEE2C8-E825-4B13-A54C-1F6AEBE0D8DA}" type="presParOf" srcId="{E62C92C5-E854-4F77-8970-314D297BA57F}" destId="{28CC427A-CBDD-405A-871A-65646F6F96A2}" srcOrd="1" destOrd="0" presId="urn:microsoft.com/office/officeart/2005/8/layout/orgChart1"/>
    <dgm:cxn modelId="{DA37D0D1-E6BA-442B-8ED9-F7EFB4551392}" type="presParOf" srcId="{E62C92C5-E854-4F77-8970-314D297BA57F}" destId="{56F540B2-1C3F-4F12-B98F-3DF3DCC3A344}" srcOrd="2" destOrd="0" presId="urn:microsoft.com/office/officeart/2005/8/layout/orgChart1"/>
    <dgm:cxn modelId="{FC7E6550-9B3F-43BB-BE73-6D7F48D44070}" type="presParOf" srcId="{5A5D529C-87B4-4ADB-AD22-307863D27B55}" destId="{B5F64D88-E41D-49DE-B6A1-2B9A28D6E205}" srcOrd="4" destOrd="0" presId="urn:microsoft.com/office/officeart/2005/8/layout/orgChart1"/>
    <dgm:cxn modelId="{20EB9C51-A4BE-4EB3-B7D8-D58386A9AA22}" type="presParOf" srcId="{5A5D529C-87B4-4ADB-AD22-307863D27B55}" destId="{625A0972-E6D9-47F1-8490-4C11AFAE60EA}" srcOrd="5" destOrd="0" presId="urn:microsoft.com/office/officeart/2005/8/layout/orgChart1"/>
    <dgm:cxn modelId="{E7526786-9256-4A51-AB02-ECE2B06A126C}" type="presParOf" srcId="{625A0972-E6D9-47F1-8490-4C11AFAE60EA}" destId="{37AE3A55-044C-47FC-B11E-27AA35E1B5C4}" srcOrd="0" destOrd="0" presId="urn:microsoft.com/office/officeart/2005/8/layout/orgChart1"/>
    <dgm:cxn modelId="{AFD47B2F-9384-452A-9783-3AADB209883A}" type="presParOf" srcId="{37AE3A55-044C-47FC-B11E-27AA35E1B5C4}" destId="{61BE86E8-BE95-4B1B-AA54-24FDFEB2D144}" srcOrd="0" destOrd="0" presId="urn:microsoft.com/office/officeart/2005/8/layout/orgChart1"/>
    <dgm:cxn modelId="{FEFD70FB-053B-4B81-B5DB-E160C4392BCF}" type="presParOf" srcId="{37AE3A55-044C-47FC-B11E-27AA35E1B5C4}" destId="{84AFF3DA-E5DC-4EA2-B933-5EC1C2AE4719}" srcOrd="1" destOrd="0" presId="urn:microsoft.com/office/officeart/2005/8/layout/orgChart1"/>
    <dgm:cxn modelId="{4730487B-6C48-4F17-AD86-141469B1378A}" type="presParOf" srcId="{625A0972-E6D9-47F1-8490-4C11AFAE60EA}" destId="{8E3D46C8-513F-4F57-BD85-E97463B2C556}" srcOrd="1" destOrd="0" presId="urn:microsoft.com/office/officeart/2005/8/layout/orgChart1"/>
    <dgm:cxn modelId="{1CBD7E2A-3FC8-49BC-B6CA-D00511F85CA9}" type="presParOf" srcId="{625A0972-E6D9-47F1-8490-4C11AFAE60EA}" destId="{C958C7D9-4C92-4C89-9996-97FC28D885C7}" srcOrd="2" destOrd="0" presId="urn:microsoft.com/office/officeart/2005/8/layout/orgChart1"/>
    <dgm:cxn modelId="{3DD8C1E8-A87B-4D30-995D-BCACD327DFD4}" type="presParOf" srcId="{5A5D529C-87B4-4ADB-AD22-307863D27B55}" destId="{833A92DD-07AD-40B2-9F11-B655F8236E75}" srcOrd="6" destOrd="0" presId="urn:microsoft.com/office/officeart/2005/8/layout/orgChart1"/>
    <dgm:cxn modelId="{D960F734-96F4-418A-9D42-2C7CE6587361}" type="presParOf" srcId="{5A5D529C-87B4-4ADB-AD22-307863D27B55}" destId="{77CF997C-06A5-4B73-9D86-1BAF867EFA40}" srcOrd="7" destOrd="0" presId="urn:microsoft.com/office/officeart/2005/8/layout/orgChart1"/>
    <dgm:cxn modelId="{55F3B215-251C-4E6C-AD4B-39BF10B6D236}" type="presParOf" srcId="{77CF997C-06A5-4B73-9D86-1BAF867EFA40}" destId="{7B228901-73BF-4F64-8F29-500BBEFF57DA}" srcOrd="0" destOrd="0" presId="urn:microsoft.com/office/officeart/2005/8/layout/orgChart1"/>
    <dgm:cxn modelId="{306F4725-45D5-4170-B057-769884012037}" type="presParOf" srcId="{7B228901-73BF-4F64-8F29-500BBEFF57DA}" destId="{CD07BAA5-7AA5-440B-92CB-0171C9F68FF6}" srcOrd="0" destOrd="0" presId="urn:microsoft.com/office/officeart/2005/8/layout/orgChart1"/>
    <dgm:cxn modelId="{DF46DA11-D5CE-4A0F-A79C-264D4F427441}" type="presParOf" srcId="{7B228901-73BF-4F64-8F29-500BBEFF57DA}" destId="{39BD55AA-5000-4818-A174-C9CEA49B95F7}" srcOrd="1" destOrd="0" presId="urn:microsoft.com/office/officeart/2005/8/layout/orgChart1"/>
    <dgm:cxn modelId="{DB895F35-12F7-4DD3-B95A-8728A0E89664}" type="presParOf" srcId="{77CF997C-06A5-4B73-9D86-1BAF867EFA40}" destId="{C3EA4861-72E8-4A47-B5BD-59BD007B389A}" srcOrd="1" destOrd="0" presId="urn:microsoft.com/office/officeart/2005/8/layout/orgChart1"/>
    <dgm:cxn modelId="{E81325FA-39DE-461F-8410-511B7474F8FF}" type="presParOf" srcId="{77CF997C-06A5-4B73-9D86-1BAF867EFA40}" destId="{296BD5D9-9748-4810-9E93-3C8DE6270542}" srcOrd="2" destOrd="0" presId="urn:microsoft.com/office/officeart/2005/8/layout/orgChart1"/>
    <dgm:cxn modelId="{3FCE6098-539A-488C-923B-FFC8B800251C}" type="presParOf" srcId="{13222D03-A172-4A29-A045-0C1DD63D297E}" destId="{09000CB5-4CFD-4AA6-A086-BABBD82949CA}"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FEFB4C-6865-43FD-9D2F-C7ED60368B74}"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US"/>
        </a:p>
      </dgm:t>
    </dgm:pt>
    <dgm:pt modelId="{A37FCE86-DA1E-40C3-9840-945B8E52E90D}">
      <dgm:prSet phldrT="[Text]" custT="1"/>
      <dgm:spPr/>
      <dgm:t>
        <a:bodyPr/>
        <a:lstStyle/>
        <a:p>
          <a:r>
            <a:rPr lang="en-US" sz="1800" dirty="0">
              <a:solidFill>
                <a:schemeClr val="tx1"/>
              </a:solidFill>
            </a:rPr>
            <a:t>Strengthening areas of concern</a:t>
          </a:r>
        </a:p>
      </dgm:t>
    </dgm:pt>
    <dgm:pt modelId="{88E0A504-099A-4A6D-BF6B-B7850EC3C68E}" type="parTrans" cxnId="{74C5D5AC-4FC0-4165-9FBE-12F0B06F3753}">
      <dgm:prSet/>
      <dgm:spPr/>
      <dgm:t>
        <a:bodyPr/>
        <a:lstStyle/>
        <a:p>
          <a:endParaRPr lang="en-US"/>
        </a:p>
      </dgm:t>
    </dgm:pt>
    <dgm:pt modelId="{3D143B28-1AC4-48FA-BB72-8032D2BDDD57}" type="sibTrans" cxnId="{74C5D5AC-4FC0-4165-9FBE-12F0B06F3753}">
      <dgm:prSet/>
      <dgm:spPr/>
      <dgm:t>
        <a:bodyPr/>
        <a:lstStyle/>
        <a:p>
          <a:endParaRPr lang="en-US"/>
        </a:p>
      </dgm:t>
    </dgm:pt>
    <dgm:pt modelId="{DD62B19F-E892-4957-A7FA-3F046FF7A763}">
      <dgm:prSet phldrT="[Text]" custT="1"/>
      <dgm:spPr/>
      <dgm:t>
        <a:bodyPr/>
        <a:lstStyle/>
        <a:p>
          <a:r>
            <a:rPr lang="en-US" sz="1800" dirty="0"/>
            <a:t>Setting goals and tracking progress</a:t>
          </a:r>
        </a:p>
      </dgm:t>
    </dgm:pt>
    <dgm:pt modelId="{948D48B0-64D0-470C-9606-9370D96BB4AD}" type="parTrans" cxnId="{84528EE4-A51D-4DD6-8663-87BCC5EBC247}">
      <dgm:prSet/>
      <dgm:spPr/>
      <dgm:t>
        <a:bodyPr/>
        <a:lstStyle/>
        <a:p>
          <a:endParaRPr lang="en-US"/>
        </a:p>
      </dgm:t>
    </dgm:pt>
    <dgm:pt modelId="{D5274EB9-9EF5-4A2F-B495-1E91B9DCDF0D}" type="sibTrans" cxnId="{84528EE4-A51D-4DD6-8663-87BCC5EBC247}">
      <dgm:prSet/>
      <dgm:spPr/>
      <dgm:t>
        <a:bodyPr/>
        <a:lstStyle/>
        <a:p>
          <a:endParaRPr lang="en-US"/>
        </a:p>
      </dgm:t>
    </dgm:pt>
    <dgm:pt modelId="{319E55F5-3A46-4ACA-9CB6-BF7095B0DCFD}">
      <dgm:prSet phldrT="[Text]" custT="1"/>
      <dgm:spPr/>
      <dgm:t>
        <a:bodyPr/>
        <a:lstStyle/>
        <a:p>
          <a:r>
            <a:rPr lang="en-US" sz="1800" dirty="0"/>
            <a:t>Accessing specialists</a:t>
          </a:r>
        </a:p>
      </dgm:t>
    </dgm:pt>
    <dgm:pt modelId="{5EA1D5D5-CA2F-4616-80F4-F65BBA8C8895}" type="parTrans" cxnId="{965DFFA1-3B09-497D-9632-51EBB8C2D094}">
      <dgm:prSet/>
      <dgm:spPr/>
      <dgm:t>
        <a:bodyPr/>
        <a:lstStyle/>
        <a:p>
          <a:endParaRPr lang="en-US"/>
        </a:p>
      </dgm:t>
    </dgm:pt>
    <dgm:pt modelId="{CF24D20C-5307-41F4-AB0B-4759D5652BC0}" type="sibTrans" cxnId="{965DFFA1-3B09-497D-9632-51EBB8C2D094}">
      <dgm:prSet/>
      <dgm:spPr/>
      <dgm:t>
        <a:bodyPr/>
        <a:lstStyle/>
        <a:p>
          <a:endParaRPr lang="en-US"/>
        </a:p>
      </dgm:t>
    </dgm:pt>
    <dgm:pt modelId="{72E88CDE-2205-4044-B2CF-52548375E721}">
      <dgm:prSet custT="1"/>
      <dgm:spPr/>
      <dgm:t>
        <a:bodyPr/>
        <a:lstStyle/>
        <a:p>
          <a:r>
            <a:rPr lang="en-US" sz="2000" b="1" u="sng" dirty="0">
              <a:solidFill>
                <a:schemeClr val="tx1"/>
              </a:solidFill>
            </a:rPr>
            <a:t>Reviewing the data</a:t>
          </a:r>
        </a:p>
        <a:p>
          <a:r>
            <a:rPr lang="en-CA" sz="2000" baseline="0" dirty="0">
              <a:solidFill>
                <a:schemeClr val="tx1"/>
              </a:solidFill>
            </a:rPr>
            <a:t>Use the data to identify the child’s areas of strengths and need; this will be helpful as you are planning interventions. </a:t>
          </a:r>
          <a:r>
            <a:rPr lang="en-CA" sz="2000" dirty="0">
              <a:solidFill>
                <a:schemeClr val="tx1"/>
              </a:solidFill>
            </a:rPr>
            <a:t>Prepare talking points based on the child’s EYE results </a:t>
          </a:r>
          <a:r>
            <a:rPr lang="en-CA" sz="2000" baseline="0" dirty="0">
              <a:solidFill>
                <a:schemeClr val="tx1"/>
              </a:solidFill>
            </a:rPr>
            <a:t>and g</a:t>
          </a:r>
          <a:r>
            <a:rPr lang="en-CA" sz="2000" dirty="0">
              <a:solidFill>
                <a:schemeClr val="tx1"/>
              </a:solidFill>
            </a:rPr>
            <a:t>ather examples of their learning and development</a:t>
          </a:r>
          <a:r>
            <a:rPr lang="en-CA" sz="2000" baseline="0" dirty="0">
              <a:solidFill>
                <a:schemeClr val="tx1"/>
              </a:solidFill>
            </a:rPr>
            <a:t> to share with the team. </a:t>
          </a:r>
          <a:endParaRPr lang="en-US" sz="2000" dirty="0">
            <a:solidFill>
              <a:schemeClr val="tx1"/>
            </a:solidFill>
          </a:endParaRPr>
        </a:p>
      </dgm:t>
    </dgm:pt>
    <dgm:pt modelId="{5E639BF6-6021-46B0-9B3C-D290715CAE1B}" type="parTrans" cxnId="{6298C57A-4623-43C1-A613-74A329792772}">
      <dgm:prSet/>
      <dgm:spPr/>
      <dgm:t>
        <a:bodyPr/>
        <a:lstStyle/>
        <a:p>
          <a:endParaRPr lang="en-US"/>
        </a:p>
      </dgm:t>
    </dgm:pt>
    <dgm:pt modelId="{04AC72DB-5755-4E91-A318-546E695B5468}" type="sibTrans" cxnId="{6298C57A-4623-43C1-A613-74A329792772}">
      <dgm:prSet/>
      <dgm:spPr/>
      <dgm:t>
        <a:bodyPr/>
        <a:lstStyle/>
        <a:p>
          <a:endParaRPr lang="en-US"/>
        </a:p>
      </dgm:t>
    </dgm:pt>
    <dgm:pt modelId="{FDBE41A1-8C78-4593-93D2-9EE2BF2317D5}">
      <dgm:prSet phldrT="[Text]" custT="1"/>
      <dgm:spPr>
        <a:solidFill>
          <a:schemeClr val="accent1">
            <a:lumMod val="60000"/>
            <a:lumOff val="40000"/>
          </a:schemeClr>
        </a:solidFill>
      </dgm:spPr>
      <dgm:t>
        <a:bodyPr/>
        <a:lstStyle/>
        <a:p>
          <a:r>
            <a:rPr lang="en-US" sz="2400" b="1" dirty="0"/>
            <a:t>Developing a collaborative action plan</a:t>
          </a:r>
        </a:p>
      </dgm:t>
    </dgm:pt>
    <dgm:pt modelId="{E3B2E068-69A0-409B-BF1C-DBF3EF0589D7}" type="sibTrans" cxnId="{290F5FB1-F80A-453D-A1BC-560D75C0E93D}">
      <dgm:prSet/>
      <dgm:spPr/>
      <dgm:t>
        <a:bodyPr/>
        <a:lstStyle/>
        <a:p>
          <a:endParaRPr lang="en-US"/>
        </a:p>
      </dgm:t>
    </dgm:pt>
    <dgm:pt modelId="{CD3F7CED-4490-497B-8BB4-09E6D3DF30C6}" type="parTrans" cxnId="{290F5FB1-F80A-453D-A1BC-560D75C0E93D}">
      <dgm:prSet/>
      <dgm:spPr/>
      <dgm:t>
        <a:bodyPr/>
        <a:lstStyle/>
        <a:p>
          <a:endParaRPr lang="en-US"/>
        </a:p>
      </dgm:t>
    </dgm:pt>
    <dgm:pt modelId="{27EC9999-1B04-49CE-9F26-6BA0396FF606}" type="pres">
      <dgm:prSet presAssocID="{D9FEFB4C-6865-43FD-9D2F-C7ED60368B74}" presName="hierChild1" presStyleCnt="0">
        <dgm:presLayoutVars>
          <dgm:orgChart val="1"/>
          <dgm:chPref val="1"/>
          <dgm:dir/>
          <dgm:animOne val="branch"/>
          <dgm:animLvl val="lvl"/>
          <dgm:resizeHandles/>
        </dgm:presLayoutVars>
      </dgm:prSet>
      <dgm:spPr/>
    </dgm:pt>
    <dgm:pt modelId="{13222D03-A172-4A29-A045-0C1DD63D297E}" type="pres">
      <dgm:prSet presAssocID="{FDBE41A1-8C78-4593-93D2-9EE2BF2317D5}" presName="hierRoot1" presStyleCnt="0">
        <dgm:presLayoutVars>
          <dgm:hierBranch val="init"/>
        </dgm:presLayoutVars>
      </dgm:prSet>
      <dgm:spPr/>
    </dgm:pt>
    <dgm:pt modelId="{F3B6383F-F1AC-4D64-857A-27DF7AED9486}" type="pres">
      <dgm:prSet presAssocID="{FDBE41A1-8C78-4593-93D2-9EE2BF2317D5}" presName="rootComposite1" presStyleCnt="0"/>
      <dgm:spPr/>
    </dgm:pt>
    <dgm:pt modelId="{A6ED7616-FE5D-4D45-93C3-A28378637D04}" type="pres">
      <dgm:prSet presAssocID="{FDBE41A1-8C78-4593-93D2-9EE2BF2317D5}" presName="rootText1" presStyleLbl="node0" presStyleIdx="0" presStyleCnt="1" custScaleX="122945" custScaleY="122945" custLinFactNeighborX="-3021" custLinFactNeighborY="849">
        <dgm:presLayoutVars>
          <dgm:chPref val="3"/>
        </dgm:presLayoutVars>
      </dgm:prSet>
      <dgm:spPr/>
    </dgm:pt>
    <dgm:pt modelId="{9C2C4BC3-0B26-4C50-94D9-7315278273D3}" type="pres">
      <dgm:prSet presAssocID="{FDBE41A1-8C78-4593-93D2-9EE2BF2317D5}" presName="rootConnector1" presStyleLbl="node1" presStyleIdx="0" presStyleCnt="0"/>
      <dgm:spPr/>
    </dgm:pt>
    <dgm:pt modelId="{5A5D529C-87B4-4ADB-AD22-307863D27B55}" type="pres">
      <dgm:prSet presAssocID="{FDBE41A1-8C78-4593-93D2-9EE2BF2317D5}" presName="hierChild2" presStyleCnt="0"/>
      <dgm:spPr/>
    </dgm:pt>
    <dgm:pt modelId="{5CACACD4-8C9E-4E35-91C9-2041FF8F1A35}" type="pres">
      <dgm:prSet presAssocID="{5E639BF6-6021-46B0-9B3C-D290715CAE1B}" presName="Name37" presStyleLbl="parChTrans1D2" presStyleIdx="0" presStyleCnt="4"/>
      <dgm:spPr/>
    </dgm:pt>
    <dgm:pt modelId="{C914F13C-B7A8-4E53-8EEF-F56E45D0F7BC}" type="pres">
      <dgm:prSet presAssocID="{72E88CDE-2205-4044-B2CF-52548375E721}" presName="hierRoot2" presStyleCnt="0">
        <dgm:presLayoutVars>
          <dgm:hierBranch val="init"/>
        </dgm:presLayoutVars>
      </dgm:prSet>
      <dgm:spPr/>
    </dgm:pt>
    <dgm:pt modelId="{3DBD41AA-E3BF-4E61-B553-4FE670FB1DE0}" type="pres">
      <dgm:prSet presAssocID="{72E88CDE-2205-4044-B2CF-52548375E721}" presName="rootComposite" presStyleCnt="0"/>
      <dgm:spPr/>
    </dgm:pt>
    <dgm:pt modelId="{7E212609-6512-4AFE-AE1C-2897532F15C9}" type="pres">
      <dgm:prSet presAssocID="{72E88CDE-2205-4044-B2CF-52548375E721}" presName="rootText" presStyleLbl="node2" presStyleIdx="0" presStyleCnt="4" custScaleX="228964" custScaleY="294261" custLinFactNeighborX="2644" custLinFactNeighborY="16053">
        <dgm:presLayoutVars>
          <dgm:chPref val="3"/>
        </dgm:presLayoutVars>
      </dgm:prSet>
      <dgm:spPr/>
    </dgm:pt>
    <dgm:pt modelId="{6E57C94C-C2CB-4E7A-A1CF-437C35F141AA}" type="pres">
      <dgm:prSet presAssocID="{72E88CDE-2205-4044-B2CF-52548375E721}" presName="rootConnector" presStyleLbl="node2" presStyleIdx="0" presStyleCnt="4"/>
      <dgm:spPr/>
    </dgm:pt>
    <dgm:pt modelId="{E6C9DEC0-16C2-4810-BC34-9B35E094943B}" type="pres">
      <dgm:prSet presAssocID="{72E88CDE-2205-4044-B2CF-52548375E721}" presName="hierChild4" presStyleCnt="0"/>
      <dgm:spPr/>
    </dgm:pt>
    <dgm:pt modelId="{91781F0E-2EE2-44B8-93D8-6DF249820690}" type="pres">
      <dgm:prSet presAssocID="{72E88CDE-2205-4044-B2CF-52548375E721}" presName="hierChild5" presStyleCnt="0"/>
      <dgm:spPr/>
    </dgm:pt>
    <dgm:pt modelId="{E03C6245-E4C6-4ABF-872E-ADBEFABDEFD9}" type="pres">
      <dgm:prSet presAssocID="{88E0A504-099A-4A6D-BF6B-B7850EC3C68E}" presName="Name37" presStyleLbl="parChTrans1D2" presStyleIdx="1" presStyleCnt="4"/>
      <dgm:spPr/>
    </dgm:pt>
    <dgm:pt modelId="{E62C92C5-E854-4F77-8970-314D297BA57F}" type="pres">
      <dgm:prSet presAssocID="{A37FCE86-DA1E-40C3-9840-945B8E52E90D}" presName="hierRoot2" presStyleCnt="0">
        <dgm:presLayoutVars>
          <dgm:hierBranch val="hang"/>
        </dgm:presLayoutVars>
      </dgm:prSet>
      <dgm:spPr/>
    </dgm:pt>
    <dgm:pt modelId="{D1BF0786-1571-4F4C-88E8-F052666BB9AC}" type="pres">
      <dgm:prSet presAssocID="{A37FCE86-DA1E-40C3-9840-945B8E52E90D}" presName="rootComposite" presStyleCnt="0"/>
      <dgm:spPr/>
    </dgm:pt>
    <dgm:pt modelId="{AF1AE131-C1F1-4429-9149-FCF0E3D3B7BD}" type="pres">
      <dgm:prSet presAssocID="{A37FCE86-DA1E-40C3-9840-945B8E52E90D}" presName="rootText" presStyleLbl="node2" presStyleIdx="1" presStyleCnt="4" custLinFactNeighborX="-4716" custLinFactNeighborY="16053">
        <dgm:presLayoutVars>
          <dgm:chPref val="3"/>
        </dgm:presLayoutVars>
      </dgm:prSet>
      <dgm:spPr/>
    </dgm:pt>
    <dgm:pt modelId="{C0C87A49-259F-42F7-ABB5-2DE47F03F825}" type="pres">
      <dgm:prSet presAssocID="{A37FCE86-DA1E-40C3-9840-945B8E52E90D}" presName="rootConnector" presStyleLbl="node2" presStyleIdx="1" presStyleCnt="4"/>
      <dgm:spPr/>
    </dgm:pt>
    <dgm:pt modelId="{28CC427A-CBDD-405A-871A-65646F6F96A2}" type="pres">
      <dgm:prSet presAssocID="{A37FCE86-DA1E-40C3-9840-945B8E52E90D}" presName="hierChild4" presStyleCnt="0"/>
      <dgm:spPr/>
    </dgm:pt>
    <dgm:pt modelId="{56F540B2-1C3F-4F12-B98F-3DF3DCC3A344}" type="pres">
      <dgm:prSet presAssocID="{A37FCE86-DA1E-40C3-9840-945B8E52E90D}" presName="hierChild5" presStyleCnt="0"/>
      <dgm:spPr/>
    </dgm:pt>
    <dgm:pt modelId="{B5F64D88-E41D-49DE-B6A1-2B9A28D6E205}" type="pres">
      <dgm:prSet presAssocID="{948D48B0-64D0-470C-9606-9370D96BB4AD}" presName="Name37" presStyleLbl="parChTrans1D2" presStyleIdx="2" presStyleCnt="4"/>
      <dgm:spPr/>
    </dgm:pt>
    <dgm:pt modelId="{625A0972-E6D9-47F1-8490-4C11AFAE60EA}" type="pres">
      <dgm:prSet presAssocID="{DD62B19F-E892-4957-A7FA-3F046FF7A763}" presName="hierRoot2" presStyleCnt="0">
        <dgm:presLayoutVars>
          <dgm:hierBranch val="init"/>
        </dgm:presLayoutVars>
      </dgm:prSet>
      <dgm:spPr/>
    </dgm:pt>
    <dgm:pt modelId="{37AE3A55-044C-47FC-B11E-27AA35E1B5C4}" type="pres">
      <dgm:prSet presAssocID="{DD62B19F-E892-4957-A7FA-3F046FF7A763}" presName="rootComposite" presStyleCnt="0"/>
      <dgm:spPr/>
    </dgm:pt>
    <dgm:pt modelId="{61BE86E8-BE95-4B1B-AA54-24FDFEB2D144}" type="pres">
      <dgm:prSet presAssocID="{DD62B19F-E892-4957-A7FA-3F046FF7A763}" presName="rootText" presStyleLbl="node2" presStyleIdx="2" presStyleCnt="4" custLinFactNeighborY="16053">
        <dgm:presLayoutVars>
          <dgm:chPref val="3"/>
        </dgm:presLayoutVars>
      </dgm:prSet>
      <dgm:spPr/>
    </dgm:pt>
    <dgm:pt modelId="{84AFF3DA-E5DC-4EA2-B933-5EC1C2AE4719}" type="pres">
      <dgm:prSet presAssocID="{DD62B19F-E892-4957-A7FA-3F046FF7A763}" presName="rootConnector" presStyleLbl="node2" presStyleIdx="2" presStyleCnt="4"/>
      <dgm:spPr/>
    </dgm:pt>
    <dgm:pt modelId="{8E3D46C8-513F-4F57-BD85-E97463B2C556}" type="pres">
      <dgm:prSet presAssocID="{DD62B19F-E892-4957-A7FA-3F046FF7A763}" presName="hierChild4" presStyleCnt="0"/>
      <dgm:spPr/>
    </dgm:pt>
    <dgm:pt modelId="{C958C7D9-4C92-4C89-9996-97FC28D885C7}" type="pres">
      <dgm:prSet presAssocID="{DD62B19F-E892-4957-A7FA-3F046FF7A763}" presName="hierChild5" presStyleCnt="0"/>
      <dgm:spPr/>
    </dgm:pt>
    <dgm:pt modelId="{833A92DD-07AD-40B2-9F11-B655F8236E75}" type="pres">
      <dgm:prSet presAssocID="{5EA1D5D5-CA2F-4616-80F4-F65BBA8C8895}" presName="Name37" presStyleLbl="parChTrans1D2" presStyleIdx="3" presStyleCnt="4"/>
      <dgm:spPr/>
    </dgm:pt>
    <dgm:pt modelId="{77CF997C-06A5-4B73-9D86-1BAF867EFA40}" type="pres">
      <dgm:prSet presAssocID="{319E55F5-3A46-4ACA-9CB6-BF7095B0DCFD}" presName="hierRoot2" presStyleCnt="0">
        <dgm:presLayoutVars>
          <dgm:hierBranch val="init"/>
        </dgm:presLayoutVars>
      </dgm:prSet>
      <dgm:spPr/>
    </dgm:pt>
    <dgm:pt modelId="{7B228901-73BF-4F64-8F29-500BBEFF57DA}" type="pres">
      <dgm:prSet presAssocID="{319E55F5-3A46-4ACA-9CB6-BF7095B0DCFD}" presName="rootComposite" presStyleCnt="0"/>
      <dgm:spPr/>
    </dgm:pt>
    <dgm:pt modelId="{CD07BAA5-7AA5-440B-92CB-0171C9F68FF6}" type="pres">
      <dgm:prSet presAssocID="{319E55F5-3A46-4ACA-9CB6-BF7095B0DCFD}" presName="rootText" presStyleLbl="node2" presStyleIdx="3" presStyleCnt="4" custLinFactNeighborY="16053">
        <dgm:presLayoutVars>
          <dgm:chPref val="3"/>
        </dgm:presLayoutVars>
      </dgm:prSet>
      <dgm:spPr/>
    </dgm:pt>
    <dgm:pt modelId="{39BD55AA-5000-4818-A174-C9CEA49B95F7}" type="pres">
      <dgm:prSet presAssocID="{319E55F5-3A46-4ACA-9CB6-BF7095B0DCFD}" presName="rootConnector" presStyleLbl="node2" presStyleIdx="3" presStyleCnt="4"/>
      <dgm:spPr/>
    </dgm:pt>
    <dgm:pt modelId="{C3EA4861-72E8-4A47-B5BD-59BD007B389A}" type="pres">
      <dgm:prSet presAssocID="{319E55F5-3A46-4ACA-9CB6-BF7095B0DCFD}" presName="hierChild4" presStyleCnt="0"/>
      <dgm:spPr/>
    </dgm:pt>
    <dgm:pt modelId="{296BD5D9-9748-4810-9E93-3C8DE6270542}" type="pres">
      <dgm:prSet presAssocID="{319E55F5-3A46-4ACA-9CB6-BF7095B0DCFD}" presName="hierChild5" presStyleCnt="0"/>
      <dgm:spPr/>
    </dgm:pt>
    <dgm:pt modelId="{09000CB5-4CFD-4AA6-A086-BABBD82949CA}" type="pres">
      <dgm:prSet presAssocID="{FDBE41A1-8C78-4593-93D2-9EE2BF2317D5}" presName="hierChild3" presStyleCnt="0"/>
      <dgm:spPr/>
    </dgm:pt>
  </dgm:ptLst>
  <dgm:cxnLst>
    <dgm:cxn modelId="{DCC12D1B-4BF0-481C-B3E9-CC483921BEA1}" type="presOf" srcId="{88E0A504-099A-4A6D-BF6B-B7850EC3C68E}" destId="{E03C6245-E4C6-4ABF-872E-ADBEFABDEFD9}" srcOrd="0" destOrd="0" presId="urn:microsoft.com/office/officeart/2005/8/layout/orgChart1"/>
    <dgm:cxn modelId="{F2B67629-14DC-4C0B-9187-C9964DD20E05}" type="presOf" srcId="{FDBE41A1-8C78-4593-93D2-9EE2BF2317D5}" destId="{9C2C4BC3-0B26-4C50-94D9-7315278273D3}" srcOrd="1" destOrd="0" presId="urn:microsoft.com/office/officeart/2005/8/layout/orgChart1"/>
    <dgm:cxn modelId="{03B3D63C-7E2A-4C72-B9D5-5B72DFD2887A}" type="presOf" srcId="{72E88CDE-2205-4044-B2CF-52548375E721}" destId="{7E212609-6512-4AFE-AE1C-2897532F15C9}" srcOrd="0" destOrd="0" presId="urn:microsoft.com/office/officeart/2005/8/layout/orgChart1"/>
    <dgm:cxn modelId="{F8A9FC5B-F0B3-460B-B535-80FF6137DA77}" type="presOf" srcId="{948D48B0-64D0-470C-9606-9370D96BB4AD}" destId="{B5F64D88-E41D-49DE-B6A1-2B9A28D6E205}" srcOrd="0" destOrd="0" presId="urn:microsoft.com/office/officeart/2005/8/layout/orgChart1"/>
    <dgm:cxn modelId="{5DD0055E-1FCD-48FE-B56E-CE17145389BD}" type="presOf" srcId="{A37FCE86-DA1E-40C3-9840-945B8E52E90D}" destId="{C0C87A49-259F-42F7-ABB5-2DE47F03F825}" srcOrd="1" destOrd="0" presId="urn:microsoft.com/office/officeart/2005/8/layout/orgChart1"/>
    <dgm:cxn modelId="{6298C57A-4623-43C1-A613-74A329792772}" srcId="{FDBE41A1-8C78-4593-93D2-9EE2BF2317D5}" destId="{72E88CDE-2205-4044-B2CF-52548375E721}" srcOrd="0" destOrd="0" parTransId="{5E639BF6-6021-46B0-9B3C-D290715CAE1B}" sibTransId="{04AC72DB-5755-4E91-A318-546E695B5468}"/>
    <dgm:cxn modelId="{1A4C5581-EB91-4E35-AF2A-7BC37AA08C3E}" type="presOf" srcId="{FDBE41A1-8C78-4593-93D2-9EE2BF2317D5}" destId="{A6ED7616-FE5D-4D45-93C3-A28378637D04}" srcOrd="0" destOrd="0" presId="urn:microsoft.com/office/officeart/2005/8/layout/orgChart1"/>
    <dgm:cxn modelId="{2258FD92-CA11-42DC-BC8F-E02EB357F4D5}" type="presOf" srcId="{5E639BF6-6021-46B0-9B3C-D290715CAE1B}" destId="{5CACACD4-8C9E-4E35-91C9-2041FF8F1A35}" srcOrd="0" destOrd="0" presId="urn:microsoft.com/office/officeart/2005/8/layout/orgChart1"/>
    <dgm:cxn modelId="{A4E2E496-FCE9-4867-BC9D-0B4B0C6C8B7B}" type="presOf" srcId="{DD62B19F-E892-4957-A7FA-3F046FF7A763}" destId="{84AFF3DA-E5DC-4EA2-B933-5EC1C2AE4719}" srcOrd="1" destOrd="0" presId="urn:microsoft.com/office/officeart/2005/8/layout/orgChart1"/>
    <dgm:cxn modelId="{9E1AB29C-0BEF-4619-B563-47CAD63E27EE}" type="presOf" srcId="{319E55F5-3A46-4ACA-9CB6-BF7095B0DCFD}" destId="{39BD55AA-5000-4818-A174-C9CEA49B95F7}" srcOrd="1" destOrd="0" presId="urn:microsoft.com/office/officeart/2005/8/layout/orgChart1"/>
    <dgm:cxn modelId="{965DFFA1-3B09-497D-9632-51EBB8C2D094}" srcId="{FDBE41A1-8C78-4593-93D2-9EE2BF2317D5}" destId="{319E55F5-3A46-4ACA-9CB6-BF7095B0DCFD}" srcOrd="3" destOrd="0" parTransId="{5EA1D5D5-CA2F-4616-80F4-F65BBA8C8895}" sibTransId="{CF24D20C-5307-41F4-AB0B-4759D5652BC0}"/>
    <dgm:cxn modelId="{74C5D5AC-4FC0-4165-9FBE-12F0B06F3753}" srcId="{FDBE41A1-8C78-4593-93D2-9EE2BF2317D5}" destId="{A37FCE86-DA1E-40C3-9840-945B8E52E90D}" srcOrd="1" destOrd="0" parTransId="{88E0A504-099A-4A6D-BF6B-B7850EC3C68E}" sibTransId="{3D143B28-1AC4-48FA-BB72-8032D2BDDD57}"/>
    <dgm:cxn modelId="{290F5FB1-F80A-453D-A1BC-560D75C0E93D}" srcId="{D9FEFB4C-6865-43FD-9D2F-C7ED60368B74}" destId="{FDBE41A1-8C78-4593-93D2-9EE2BF2317D5}" srcOrd="0" destOrd="0" parTransId="{CD3F7CED-4490-497B-8BB4-09E6D3DF30C6}" sibTransId="{E3B2E068-69A0-409B-BF1C-DBF3EF0589D7}"/>
    <dgm:cxn modelId="{82C559BB-7DF5-4A1F-8128-239F16E70CF8}" type="presOf" srcId="{A37FCE86-DA1E-40C3-9840-945B8E52E90D}" destId="{AF1AE131-C1F1-4429-9149-FCF0E3D3B7BD}" srcOrd="0" destOrd="0" presId="urn:microsoft.com/office/officeart/2005/8/layout/orgChart1"/>
    <dgm:cxn modelId="{2613F9C7-0F9E-480C-B0EB-CB6CF0B1730B}" type="presOf" srcId="{5EA1D5D5-CA2F-4616-80F4-F65BBA8C8895}" destId="{833A92DD-07AD-40B2-9F11-B655F8236E75}" srcOrd="0" destOrd="0" presId="urn:microsoft.com/office/officeart/2005/8/layout/orgChart1"/>
    <dgm:cxn modelId="{92E377CA-B091-4B72-9739-3FBF7D57632B}" type="presOf" srcId="{D9FEFB4C-6865-43FD-9D2F-C7ED60368B74}" destId="{27EC9999-1B04-49CE-9F26-6BA0396FF606}" srcOrd="0" destOrd="0" presId="urn:microsoft.com/office/officeart/2005/8/layout/orgChart1"/>
    <dgm:cxn modelId="{E74160D3-167E-42FB-9ADC-42E78CC94BD0}" type="presOf" srcId="{319E55F5-3A46-4ACA-9CB6-BF7095B0DCFD}" destId="{CD07BAA5-7AA5-440B-92CB-0171C9F68FF6}" srcOrd="0" destOrd="0" presId="urn:microsoft.com/office/officeart/2005/8/layout/orgChart1"/>
    <dgm:cxn modelId="{84528EE4-A51D-4DD6-8663-87BCC5EBC247}" srcId="{FDBE41A1-8C78-4593-93D2-9EE2BF2317D5}" destId="{DD62B19F-E892-4957-A7FA-3F046FF7A763}" srcOrd="2" destOrd="0" parTransId="{948D48B0-64D0-470C-9606-9370D96BB4AD}" sibTransId="{D5274EB9-9EF5-4A2F-B495-1E91B9DCDF0D}"/>
    <dgm:cxn modelId="{25E814ED-1892-4555-9024-A05C9565E339}" type="presOf" srcId="{72E88CDE-2205-4044-B2CF-52548375E721}" destId="{6E57C94C-C2CB-4E7A-A1CF-437C35F141AA}" srcOrd="1" destOrd="0" presId="urn:microsoft.com/office/officeart/2005/8/layout/orgChart1"/>
    <dgm:cxn modelId="{C275B7F9-76B4-400F-AF7B-B8F5A3C61E05}" type="presOf" srcId="{DD62B19F-E892-4957-A7FA-3F046FF7A763}" destId="{61BE86E8-BE95-4B1B-AA54-24FDFEB2D144}" srcOrd="0" destOrd="0" presId="urn:microsoft.com/office/officeart/2005/8/layout/orgChart1"/>
    <dgm:cxn modelId="{FC5549ED-ED21-45B8-83F4-A048668BCBC6}" type="presParOf" srcId="{27EC9999-1B04-49CE-9F26-6BA0396FF606}" destId="{13222D03-A172-4A29-A045-0C1DD63D297E}" srcOrd="0" destOrd="0" presId="urn:microsoft.com/office/officeart/2005/8/layout/orgChart1"/>
    <dgm:cxn modelId="{9B3CBA40-19A5-4DC4-A28A-E2F410F5EFCF}" type="presParOf" srcId="{13222D03-A172-4A29-A045-0C1DD63D297E}" destId="{F3B6383F-F1AC-4D64-857A-27DF7AED9486}" srcOrd="0" destOrd="0" presId="urn:microsoft.com/office/officeart/2005/8/layout/orgChart1"/>
    <dgm:cxn modelId="{C4329D38-C251-45AB-AE4A-18066F37703D}" type="presParOf" srcId="{F3B6383F-F1AC-4D64-857A-27DF7AED9486}" destId="{A6ED7616-FE5D-4D45-93C3-A28378637D04}" srcOrd="0" destOrd="0" presId="urn:microsoft.com/office/officeart/2005/8/layout/orgChart1"/>
    <dgm:cxn modelId="{1600F189-09EC-4B7E-8BF2-D592B6A1E44D}" type="presParOf" srcId="{F3B6383F-F1AC-4D64-857A-27DF7AED9486}" destId="{9C2C4BC3-0B26-4C50-94D9-7315278273D3}" srcOrd="1" destOrd="0" presId="urn:microsoft.com/office/officeart/2005/8/layout/orgChart1"/>
    <dgm:cxn modelId="{9904B701-3B76-435A-9E5E-174AEC82783C}" type="presParOf" srcId="{13222D03-A172-4A29-A045-0C1DD63D297E}" destId="{5A5D529C-87B4-4ADB-AD22-307863D27B55}" srcOrd="1" destOrd="0" presId="urn:microsoft.com/office/officeart/2005/8/layout/orgChart1"/>
    <dgm:cxn modelId="{E83A5319-A7B5-4A4B-BC38-5664903C8FE1}" type="presParOf" srcId="{5A5D529C-87B4-4ADB-AD22-307863D27B55}" destId="{5CACACD4-8C9E-4E35-91C9-2041FF8F1A35}" srcOrd="0" destOrd="0" presId="urn:microsoft.com/office/officeart/2005/8/layout/orgChart1"/>
    <dgm:cxn modelId="{DEAFD321-9984-4074-94BB-39B08DCBC445}" type="presParOf" srcId="{5A5D529C-87B4-4ADB-AD22-307863D27B55}" destId="{C914F13C-B7A8-4E53-8EEF-F56E45D0F7BC}" srcOrd="1" destOrd="0" presId="urn:microsoft.com/office/officeart/2005/8/layout/orgChart1"/>
    <dgm:cxn modelId="{8300EE07-0B8D-487A-9AF4-523EA478644A}" type="presParOf" srcId="{C914F13C-B7A8-4E53-8EEF-F56E45D0F7BC}" destId="{3DBD41AA-E3BF-4E61-B553-4FE670FB1DE0}" srcOrd="0" destOrd="0" presId="urn:microsoft.com/office/officeart/2005/8/layout/orgChart1"/>
    <dgm:cxn modelId="{5053BE78-E876-4A33-82AD-482C67A735B1}" type="presParOf" srcId="{3DBD41AA-E3BF-4E61-B553-4FE670FB1DE0}" destId="{7E212609-6512-4AFE-AE1C-2897532F15C9}" srcOrd="0" destOrd="0" presId="urn:microsoft.com/office/officeart/2005/8/layout/orgChart1"/>
    <dgm:cxn modelId="{9254F83D-D6BD-4E8E-B56C-45CDECA795FC}" type="presParOf" srcId="{3DBD41AA-E3BF-4E61-B553-4FE670FB1DE0}" destId="{6E57C94C-C2CB-4E7A-A1CF-437C35F141AA}" srcOrd="1" destOrd="0" presId="urn:microsoft.com/office/officeart/2005/8/layout/orgChart1"/>
    <dgm:cxn modelId="{3220D65C-74B5-456F-BC73-4F3F0A24548D}" type="presParOf" srcId="{C914F13C-B7A8-4E53-8EEF-F56E45D0F7BC}" destId="{E6C9DEC0-16C2-4810-BC34-9B35E094943B}" srcOrd="1" destOrd="0" presId="urn:microsoft.com/office/officeart/2005/8/layout/orgChart1"/>
    <dgm:cxn modelId="{D8251D8D-2EDF-480A-8509-FF090E81BA74}" type="presParOf" srcId="{C914F13C-B7A8-4E53-8EEF-F56E45D0F7BC}" destId="{91781F0E-2EE2-44B8-93D8-6DF249820690}" srcOrd="2" destOrd="0" presId="urn:microsoft.com/office/officeart/2005/8/layout/orgChart1"/>
    <dgm:cxn modelId="{2DBCBE7C-2242-48A9-8FC8-CDE958470A9D}" type="presParOf" srcId="{5A5D529C-87B4-4ADB-AD22-307863D27B55}" destId="{E03C6245-E4C6-4ABF-872E-ADBEFABDEFD9}" srcOrd="2" destOrd="0" presId="urn:microsoft.com/office/officeart/2005/8/layout/orgChart1"/>
    <dgm:cxn modelId="{3F02A0D0-E3BE-44D4-992D-1D7CD03065DE}" type="presParOf" srcId="{5A5D529C-87B4-4ADB-AD22-307863D27B55}" destId="{E62C92C5-E854-4F77-8970-314D297BA57F}" srcOrd="3" destOrd="0" presId="urn:microsoft.com/office/officeart/2005/8/layout/orgChart1"/>
    <dgm:cxn modelId="{EA1E502B-AA5C-4C92-AECF-C5B76BCD1878}" type="presParOf" srcId="{E62C92C5-E854-4F77-8970-314D297BA57F}" destId="{D1BF0786-1571-4F4C-88E8-F052666BB9AC}" srcOrd="0" destOrd="0" presId="urn:microsoft.com/office/officeart/2005/8/layout/orgChart1"/>
    <dgm:cxn modelId="{51118A4C-7D5E-4ACE-A80B-1CE6ABA036BD}" type="presParOf" srcId="{D1BF0786-1571-4F4C-88E8-F052666BB9AC}" destId="{AF1AE131-C1F1-4429-9149-FCF0E3D3B7BD}" srcOrd="0" destOrd="0" presId="urn:microsoft.com/office/officeart/2005/8/layout/orgChart1"/>
    <dgm:cxn modelId="{3A818079-E6BE-44C8-B0DD-A8ACCC6DB8F2}" type="presParOf" srcId="{D1BF0786-1571-4F4C-88E8-F052666BB9AC}" destId="{C0C87A49-259F-42F7-ABB5-2DE47F03F825}" srcOrd="1" destOrd="0" presId="urn:microsoft.com/office/officeart/2005/8/layout/orgChart1"/>
    <dgm:cxn modelId="{ECBEE2C8-E825-4B13-A54C-1F6AEBE0D8DA}" type="presParOf" srcId="{E62C92C5-E854-4F77-8970-314D297BA57F}" destId="{28CC427A-CBDD-405A-871A-65646F6F96A2}" srcOrd="1" destOrd="0" presId="urn:microsoft.com/office/officeart/2005/8/layout/orgChart1"/>
    <dgm:cxn modelId="{DA37D0D1-E6BA-442B-8ED9-F7EFB4551392}" type="presParOf" srcId="{E62C92C5-E854-4F77-8970-314D297BA57F}" destId="{56F540B2-1C3F-4F12-B98F-3DF3DCC3A344}" srcOrd="2" destOrd="0" presId="urn:microsoft.com/office/officeart/2005/8/layout/orgChart1"/>
    <dgm:cxn modelId="{FC7E6550-9B3F-43BB-BE73-6D7F48D44070}" type="presParOf" srcId="{5A5D529C-87B4-4ADB-AD22-307863D27B55}" destId="{B5F64D88-E41D-49DE-B6A1-2B9A28D6E205}" srcOrd="4" destOrd="0" presId="urn:microsoft.com/office/officeart/2005/8/layout/orgChart1"/>
    <dgm:cxn modelId="{20EB9C51-A4BE-4EB3-B7D8-D58386A9AA22}" type="presParOf" srcId="{5A5D529C-87B4-4ADB-AD22-307863D27B55}" destId="{625A0972-E6D9-47F1-8490-4C11AFAE60EA}" srcOrd="5" destOrd="0" presId="urn:microsoft.com/office/officeart/2005/8/layout/orgChart1"/>
    <dgm:cxn modelId="{E7526786-9256-4A51-AB02-ECE2B06A126C}" type="presParOf" srcId="{625A0972-E6D9-47F1-8490-4C11AFAE60EA}" destId="{37AE3A55-044C-47FC-B11E-27AA35E1B5C4}" srcOrd="0" destOrd="0" presId="urn:microsoft.com/office/officeart/2005/8/layout/orgChart1"/>
    <dgm:cxn modelId="{AFD47B2F-9384-452A-9783-3AADB209883A}" type="presParOf" srcId="{37AE3A55-044C-47FC-B11E-27AA35E1B5C4}" destId="{61BE86E8-BE95-4B1B-AA54-24FDFEB2D144}" srcOrd="0" destOrd="0" presId="urn:microsoft.com/office/officeart/2005/8/layout/orgChart1"/>
    <dgm:cxn modelId="{FEFD70FB-053B-4B81-B5DB-E160C4392BCF}" type="presParOf" srcId="{37AE3A55-044C-47FC-B11E-27AA35E1B5C4}" destId="{84AFF3DA-E5DC-4EA2-B933-5EC1C2AE4719}" srcOrd="1" destOrd="0" presId="urn:microsoft.com/office/officeart/2005/8/layout/orgChart1"/>
    <dgm:cxn modelId="{4730487B-6C48-4F17-AD86-141469B1378A}" type="presParOf" srcId="{625A0972-E6D9-47F1-8490-4C11AFAE60EA}" destId="{8E3D46C8-513F-4F57-BD85-E97463B2C556}" srcOrd="1" destOrd="0" presId="urn:microsoft.com/office/officeart/2005/8/layout/orgChart1"/>
    <dgm:cxn modelId="{1CBD7E2A-3FC8-49BC-B6CA-D00511F85CA9}" type="presParOf" srcId="{625A0972-E6D9-47F1-8490-4C11AFAE60EA}" destId="{C958C7D9-4C92-4C89-9996-97FC28D885C7}" srcOrd="2" destOrd="0" presId="urn:microsoft.com/office/officeart/2005/8/layout/orgChart1"/>
    <dgm:cxn modelId="{3DD8C1E8-A87B-4D30-995D-BCACD327DFD4}" type="presParOf" srcId="{5A5D529C-87B4-4ADB-AD22-307863D27B55}" destId="{833A92DD-07AD-40B2-9F11-B655F8236E75}" srcOrd="6" destOrd="0" presId="urn:microsoft.com/office/officeart/2005/8/layout/orgChart1"/>
    <dgm:cxn modelId="{D960F734-96F4-418A-9D42-2C7CE6587361}" type="presParOf" srcId="{5A5D529C-87B4-4ADB-AD22-307863D27B55}" destId="{77CF997C-06A5-4B73-9D86-1BAF867EFA40}" srcOrd="7" destOrd="0" presId="urn:microsoft.com/office/officeart/2005/8/layout/orgChart1"/>
    <dgm:cxn modelId="{55F3B215-251C-4E6C-AD4B-39BF10B6D236}" type="presParOf" srcId="{77CF997C-06A5-4B73-9D86-1BAF867EFA40}" destId="{7B228901-73BF-4F64-8F29-500BBEFF57DA}" srcOrd="0" destOrd="0" presId="urn:microsoft.com/office/officeart/2005/8/layout/orgChart1"/>
    <dgm:cxn modelId="{306F4725-45D5-4170-B057-769884012037}" type="presParOf" srcId="{7B228901-73BF-4F64-8F29-500BBEFF57DA}" destId="{CD07BAA5-7AA5-440B-92CB-0171C9F68FF6}" srcOrd="0" destOrd="0" presId="urn:microsoft.com/office/officeart/2005/8/layout/orgChart1"/>
    <dgm:cxn modelId="{DF46DA11-D5CE-4A0F-A79C-264D4F427441}" type="presParOf" srcId="{7B228901-73BF-4F64-8F29-500BBEFF57DA}" destId="{39BD55AA-5000-4818-A174-C9CEA49B95F7}" srcOrd="1" destOrd="0" presId="urn:microsoft.com/office/officeart/2005/8/layout/orgChart1"/>
    <dgm:cxn modelId="{DB895F35-12F7-4DD3-B95A-8728A0E89664}" type="presParOf" srcId="{77CF997C-06A5-4B73-9D86-1BAF867EFA40}" destId="{C3EA4861-72E8-4A47-B5BD-59BD007B389A}" srcOrd="1" destOrd="0" presId="urn:microsoft.com/office/officeart/2005/8/layout/orgChart1"/>
    <dgm:cxn modelId="{E81325FA-39DE-461F-8410-511B7474F8FF}" type="presParOf" srcId="{77CF997C-06A5-4B73-9D86-1BAF867EFA40}" destId="{296BD5D9-9748-4810-9E93-3C8DE6270542}" srcOrd="2" destOrd="0" presId="urn:microsoft.com/office/officeart/2005/8/layout/orgChart1"/>
    <dgm:cxn modelId="{3FCE6098-539A-488C-923B-FFC8B800251C}" type="presParOf" srcId="{13222D03-A172-4A29-A045-0C1DD63D297E}" destId="{09000CB5-4CFD-4AA6-A086-BABBD82949CA}"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FEFB4C-6865-43FD-9D2F-C7ED60368B74}"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US"/>
        </a:p>
      </dgm:t>
    </dgm:pt>
    <dgm:pt modelId="{FDBE41A1-8C78-4593-93D2-9EE2BF2317D5}">
      <dgm:prSet phldrT="[Text]" custT="1"/>
      <dgm:spPr>
        <a:solidFill>
          <a:schemeClr val="accent1">
            <a:lumMod val="60000"/>
            <a:lumOff val="40000"/>
          </a:schemeClr>
        </a:solidFill>
      </dgm:spPr>
      <dgm:t>
        <a:bodyPr/>
        <a:lstStyle/>
        <a:p>
          <a:r>
            <a:rPr lang="en-US" sz="2400" b="1" dirty="0"/>
            <a:t>Developing a collaborative action plan</a:t>
          </a:r>
        </a:p>
      </dgm:t>
    </dgm:pt>
    <dgm:pt modelId="{CD3F7CED-4490-497B-8BB4-09E6D3DF30C6}" type="parTrans" cxnId="{290F5FB1-F80A-453D-A1BC-560D75C0E93D}">
      <dgm:prSet/>
      <dgm:spPr/>
      <dgm:t>
        <a:bodyPr/>
        <a:lstStyle/>
        <a:p>
          <a:endParaRPr lang="en-US"/>
        </a:p>
      </dgm:t>
    </dgm:pt>
    <dgm:pt modelId="{E3B2E068-69A0-409B-BF1C-DBF3EF0589D7}" type="sibTrans" cxnId="{290F5FB1-F80A-453D-A1BC-560D75C0E93D}">
      <dgm:prSet/>
      <dgm:spPr/>
      <dgm:t>
        <a:bodyPr/>
        <a:lstStyle/>
        <a:p>
          <a:endParaRPr lang="en-US"/>
        </a:p>
      </dgm:t>
    </dgm:pt>
    <dgm:pt modelId="{A37FCE86-DA1E-40C3-9840-945B8E52E90D}">
      <dgm:prSet phldrT="[Text]"/>
      <dgm:spPr/>
      <dgm:t>
        <a:bodyPr/>
        <a:lstStyle/>
        <a:p>
          <a:r>
            <a:rPr lang="en-US" b="1" u="sng" dirty="0"/>
            <a:t>Strengthening areas of concern</a:t>
          </a:r>
          <a:endParaRPr lang="en-AU" b="1" u="sng" dirty="0"/>
        </a:p>
        <a:p>
          <a:r>
            <a:rPr lang="en-CA" dirty="0"/>
            <a:t>Based on your interpretation of results </a:t>
          </a:r>
          <a:r>
            <a:rPr lang="en-AU" dirty="0"/>
            <a:t>found within the </a:t>
          </a:r>
          <a:r>
            <a:rPr lang="en-AU" b="0" i="0" dirty="0"/>
            <a:t>EYE-TA Class </a:t>
          </a:r>
          <a:r>
            <a:rPr lang="en-AU" b="0" i="0" dirty="0">
              <a:solidFill>
                <a:schemeClr val="accent6">
                  <a:lumMod val="75000"/>
                </a:schemeClr>
              </a:solidFill>
            </a:rPr>
            <a:t>Reports and Individual Child Reports</a:t>
          </a:r>
          <a:r>
            <a:rPr lang="en-CA" b="0" i="0" dirty="0">
              <a:solidFill>
                <a:schemeClr val="accent6">
                  <a:lumMod val="75000"/>
                </a:schemeClr>
              </a:solidFill>
            </a:rPr>
            <a:t>,</a:t>
          </a:r>
          <a:r>
            <a:rPr lang="en-CA" b="0" i="0" baseline="0" dirty="0">
              <a:solidFill>
                <a:schemeClr val="accent6">
                  <a:lumMod val="75000"/>
                </a:schemeClr>
              </a:solidFill>
            </a:rPr>
            <a:t> </a:t>
          </a:r>
          <a:r>
            <a:rPr lang="en-CA" i="0" baseline="0" dirty="0">
              <a:solidFill>
                <a:schemeClr val="accent6">
                  <a:lumMod val="75000"/>
                </a:schemeClr>
              </a:solidFill>
            </a:rPr>
            <a:t>p</a:t>
          </a:r>
          <a:r>
            <a:rPr lang="en-CA" dirty="0">
              <a:solidFill>
                <a:schemeClr val="accent6">
                  <a:lumMod val="75000"/>
                </a:schemeClr>
              </a:solidFill>
            </a:rPr>
            <a:t>lan responses to the data.</a:t>
          </a:r>
          <a:r>
            <a:rPr lang="en-CA" baseline="0" dirty="0">
              <a:solidFill>
                <a:schemeClr val="accent6">
                  <a:lumMod val="75000"/>
                </a:schemeClr>
              </a:solidFill>
            </a:rPr>
            <a:t> This can be done at the individual and class levels. </a:t>
          </a:r>
          <a:endParaRPr lang="en-US" dirty="0">
            <a:solidFill>
              <a:schemeClr val="accent6">
                <a:lumMod val="75000"/>
              </a:schemeClr>
            </a:solidFill>
          </a:endParaRPr>
        </a:p>
      </dgm:t>
    </dgm:pt>
    <dgm:pt modelId="{88E0A504-099A-4A6D-BF6B-B7850EC3C68E}" type="parTrans" cxnId="{74C5D5AC-4FC0-4165-9FBE-12F0B06F3753}">
      <dgm:prSet/>
      <dgm:spPr/>
      <dgm:t>
        <a:bodyPr/>
        <a:lstStyle/>
        <a:p>
          <a:endParaRPr lang="en-US"/>
        </a:p>
      </dgm:t>
    </dgm:pt>
    <dgm:pt modelId="{3D143B28-1AC4-48FA-BB72-8032D2BDDD57}" type="sibTrans" cxnId="{74C5D5AC-4FC0-4165-9FBE-12F0B06F3753}">
      <dgm:prSet/>
      <dgm:spPr/>
      <dgm:t>
        <a:bodyPr/>
        <a:lstStyle/>
        <a:p>
          <a:endParaRPr lang="en-US"/>
        </a:p>
      </dgm:t>
    </dgm:pt>
    <dgm:pt modelId="{DD62B19F-E892-4957-A7FA-3F046FF7A763}">
      <dgm:prSet phldrT="[Text]" custT="1"/>
      <dgm:spPr/>
      <dgm:t>
        <a:bodyPr/>
        <a:lstStyle/>
        <a:p>
          <a:r>
            <a:rPr lang="en-US" sz="1800" dirty="0"/>
            <a:t>Setting goals and tracking progress</a:t>
          </a:r>
        </a:p>
      </dgm:t>
    </dgm:pt>
    <dgm:pt modelId="{948D48B0-64D0-470C-9606-9370D96BB4AD}" type="parTrans" cxnId="{84528EE4-A51D-4DD6-8663-87BCC5EBC247}">
      <dgm:prSet/>
      <dgm:spPr/>
      <dgm:t>
        <a:bodyPr/>
        <a:lstStyle/>
        <a:p>
          <a:endParaRPr lang="en-US"/>
        </a:p>
      </dgm:t>
    </dgm:pt>
    <dgm:pt modelId="{D5274EB9-9EF5-4A2F-B495-1E91B9DCDF0D}" type="sibTrans" cxnId="{84528EE4-A51D-4DD6-8663-87BCC5EBC247}">
      <dgm:prSet/>
      <dgm:spPr/>
      <dgm:t>
        <a:bodyPr/>
        <a:lstStyle/>
        <a:p>
          <a:endParaRPr lang="en-US"/>
        </a:p>
      </dgm:t>
    </dgm:pt>
    <dgm:pt modelId="{319E55F5-3A46-4ACA-9CB6-BF7095B0DCFD}">
      <dgm:prSet phldrT="[Text]" custT="1"/>
      <dgm:spPr/>
      <dgm:t>
        <a:bodyPr/>
        <a:lstStyle/>
        <a:p>
          <a:r>
            <a:rPr lang="en-US" sz="1800" dirty="0"/>
            <a:t>Accessing specialists</a:t>
          </a:r>
        </a:p>
      </dgm:t>
    </dgm:pt>
    <dgm:pt modelId="{5EA1D5D5-CA2F-4616-80F4-F65BBA8C8895}" type="parTrans" cxnId="{965DFFA1-3B09-497D-9632-51EBB8C2D094}">
      <dgm:prSet/>
      <dgm:spPr/>
      <dgm:t>
        <a:bodyPr/>
        <a:lstStyle/>
        <a:p>
          <a:endParaRPr lang="en-US"/>
        </a:p>
      </dgm:t>
    </dgm:pt>
    <dgm:pt modelId="{CF24D20C-5307-41F4-AB0B-4759D5652BC0}" type="sibTrans" cxnId="{965DFFA1-3B09-497D-9632-51EBB8C2D094}">
      <dgm:prSet/>
      <dgm:spPr/>
      <dgm:t>
        <a:bodyPr/>
        <a:lstStyle/>
        <a:p>
          <a:endParaRPr lang="en-US"/>
        </a:p>
      </dgm:t>
    </dgm:pt>
    <dgm:pt modelId="{72E88CDE-2205-4044-B2CF-52548375E721}">
      <dgm:prSet custT="1"/>
      <dgm:spPr/>
      <dgm:t>
        <a:bodyPr/>
        <a:lstStyle/>
        <a:p>
          <a:r>
            <a:rPr lang="en-US" sz="1800" u="none" dirty="0">
              <a:solidFill>
                <a:srgbClr val="474747"/>
              </a:solidFill>
            </a:rPr>
            <a:t>Reviewing the </a:t>
          </a:r>
          <a:br>
            <a:rPr lang="en-US" sz="1800" u="none" dirty="0">
              <a:solidFill>
                <a:srgbClr val="FF00FF"/>
              </a:solidFill>
            </a:rPr>
          </a:br>
          <a:r>
            <a:rPr lang="en-US" sz="1800" u="none" dirty="0">
              <a:solidFill>
                <a:srgbClr val="474747"/>
              </a:solidFill>
            </a:rPr>
            <a:t>data</a:t>
          </a:r>
          <a:endParaRPr lang="en-US" sz="1800" dirty="0"/>
        </a:p>
      </dgm:t>
    </dgm:pt>
    <dgm:pt modelId="{5E639BF6-6021-46B0-9B3C-D290715CAE1B}" type="parTrans" cxnId="{6298C57A-4623-43C1-A613-74A329792772}">
      <dgm:prSet/>
      <dgm:spPr/>
      <dgm:t>
        <a:bodyPr/>
        <a:lstStyle/>
        <a:p>
          <a:endParaRPr lang="en-US"/>
        </a:p>
      </dgm:t>
    </dgm:pt>
    <dgm:pt modelId="{04AC72DB-5755-4E91-A318-546E695B5468}" type="sibTrans" cxnId="{6298C57A-4623-43C1-A613-74A329792772}">
      <dgm:prSet/>
      <dgm:spPr/>
      <dgm:t>
        <a:bodyPr/>
        <a:lstStyle/>
        <a:p>
          <a:endParaRPr lang="en-US"/>
        </a:p>
      </dgm:t>
    </dgm:pt>
    <dgm:pt modelId="{27EC9999-1B04-49CE-9F26-6BA0396FF606}" type="pres">
      <dgm:prSet presAssocID="{D9FEFB4C-6865-43FD-9D2F-C7ED60368B74}" presName="hierChild1" presStyleCnt="0">
        <dgm:presLayoutVars>
          <dgm:orgChart val="1"/>
          <dgm:chPref val="1"/>
          <dgm:dir/>
          <dgm:animOne val="branch"/>
          <dgm:animLvl val="lvl"/>
          <dgm:resizeHandles/>
        </dgm:presLayoutVars>
      </dgm:prSet>
      <dgm:spPr/>
    </dgm:pt>
    <dgm:pt modelId="{13222D03-A172-4A29-A045-0C1DD63D297E}" type="pres">
      <dgm:prSet presAssocID="{FDBE41A1-8C78-4593-93D2-9EE2BF2317D5}" presName="hierRoot1" presStyleCnt="0">
        <dgm:presLayoutVars>
          <dgm:hierBranch val="init"/>
        </dgm:presLayoutVars>
      </dgm:prSet>
      <dgm:spPr/>
    </dgm:pt>
    <dgm:pt modelId="{F3B6383F-F1AC-4D64-857A-27DF7AED9486}" type="pres">
      <dgm:prSet presAssocID="{FDBE41A1-8C78-4593-93D2-9EE2BF2317D5}" presName="rootComposite1" presStyleCnt="0"/>
      <dgm:spPr/>
    </dgm:pt>
    <dgm:pt modelId="{A6ED7616-FE5D-4D45-93C3-A28378637D04}" type="pres">
      <dgm:prSet presAssocID="{FDBE41A1-8C78-4593-93D2-9EE2BF2317D5}" presName="rootText1" presStyleLbl="node0" presStyleIdx="0" presStyleCnt="1" custScaleX="119449" custScaleY="119449" custLinFactNeighborX="1944" custLinFactNeighborY="-11563">
        <dgm:presLayoutVars>
          <dgm:chPref val="3"/>
        </dgm:presLayoutVars>
      </dgm:prSet>
      <dgm:spPr/>
    </dgm:pt>
    <dgm:pt modelId="{9C2C4BC3-0B26-4C50-94D9-7315278273D3}" type="pres">
      <dgm:prSet presAssocID="{FDBE41A1-8C78-4593-93D2-9EE2BF2317D5}" presName="rootConnector1" presStyleLbl="node1" presStyleIdx="0" presStyleCnt="0"/>
      <dgm:spPr/>
    </dgm:pt>
    <dgm:pt modelId="{5A5D529C-87B4-4ADB-AD22-307863D27B55}" type="pres">
      <dgm:prSet presAssocID="{FDBE41A1-8C78-4593-93D2-9EE2BF2317D5}" presName="hierChild2" presStyleCnt="0"/>
      <dgm:spPr/>
    </dgm:pt>
    <dgm:pt modelId="{5CACACD4-8C9E-4E35-91C9-2041FF8F1A35}" type="pres">
      <dgm:prSet presAssocID="{5E639BF6-6021-46B0-9B3C-D290715CAE1B}" presName="Name37" presStyleLbl="parChTrans1D2" presStyleIdx="0" presStyleCnt="4"/>
      <dgm:spPr/>
    </dgm:pt>
    <dgm:pt modelId="{C914F13C-B7A8-4E53-8EEF-F56E45D0F7BC}" type="pres">
      <dgm:prSet presAssocID="{72E88CDE-2205-4044-B2CF-52548375E721}" presName="hierRoot2" presStyleCnt="0">
        <dgm:presLayoutVars>
          <dgm:hierBranch val="init"/>
        </dgm:presLayoutVars>
      </dgm:prSet>
      <dgm:spPr/>
    </dgm:pt>
    <dgm:pt modelId="{3DBD41AA-E3BF-4E61-B553-4FE670FB1DE0}" type="pres">
      <dgm:prSet presAssocID="{72E88CDE-2205-4044-B2CF-52548375E721}" presName="rootComposite" presStyleCnt="0"/>
      <dgm:spPr/>
    </dgm:pt>
    <dgm:pt modelId="{7E212609-6512-4AFE-AE1C-2897532F15C9}" type="pres">
      <dgm:prSet presAssocID="{72E88CDE-2205-4044-B2CF-52548375E721}" presName="rootText" presStyleLbl="node2" presStyleIdx="0" presStyleCnt="4">
        <dgm:presLayoutVars>
          <dgm:chPref val="3"/>
        </dgm:presLayoutVars>
      </dgm:prSet>
      <dgm:spPr/>
    </dgm:pt>
    <dgm:pt modelId="{6E57C94C-C2CB-4E7A-A1CF-437C35F141AA}" type="pres">
      <dgm:prSet presAssocID="{72E88CDE-2205-4044-B2CF-52548375E721}" presName="rootConnector" presStyleLbl="node2" presStyleIdx="0" presStyleCnt="4"/>
      <dgm:spPr/>
    </dgm:pt>
    <dgm:pt modelId="{E6C9DEC0-16C2-4810-BC34-9B35E094943B}" type="pres">
      <dgm:prSet presAssocID="{72E88CDE-2205-4044-B2CF-52548375E721}" presName="hierChild4" presStyleCnt="0"/>
      <dgm:spPr/>
    </dgm:pt>
    <dgm:pt modelId="{91781F0E-2EE2-44B8-93D8-6DF249820690}" type="pres">
      <dgm:prSet presAssocID="{72E88CDE-2205-4044-B2CF-52548375E721}" presName="hierChild5" presStyleCnt="0"/>
      <dgm:spPr/>
    </dgm:pt>
    <dgm:pt modelId="{E03C6245-E4C6-4ABF-872E-ADBEFABDEFD9}" type="pres">
      <dgm:prSet presAssocID="{88E0A504-099A-4A6D-BF6B-B7850EC3C68E}" presName="Name37" presStyleLbl="parChTrans1D2" presStyleIdx="1" presStyleCnt="4"/>
      <dgm:spPr/>
    </dgm:pt>
    <dgm:pt modelId="{E62C92C5-E854-4F77-8970-314D297BA57F}" type="pres">
      <dgm:prSet presAssocID="{A37FCE86-DA1E-40C3-9840-945B8E52E90D}" presName="hierRoot2" presStyleCnt="0">
        <dgm:presLayoutVars>
          <dgm:hierBranch val="hang"/>
        </dgm:presLayoutVars>
      </dgm:prSet>
      <dgm:spPr/>
    </dgm:pt>
    <dgm:pt modelId="{D1BF0786-1571-4F4C-88E8-F052666BB9AC}" type="pres">
      <dgm:prSet presAssocID="{A37FCE86-DA1E-40C3-9840-945B8E52E90D}" presName="rootComposite" presStyleCnt="0"/>
      <dgm:spPr/>
    </dgm:pt>
    <dgm:pt modelId="{AF1AE131-C1F1-4429-9149-FCF0E3D3B7BD}" type="pres">
      <dgm:prSet presAssocID="{A37FCE86-DA1E-40C3-9840-945B8E52E90D}" presName="rootText" presStyleLbl="node2" presStyleIdx="1" presStyleCnt="4" custScaleX="202659" custScaleY="232867" custLinFactNeighborX="-173" custLinFactNeighborY="-76">
        <dgm:presLayoutVars>
          <dgm:chPref val="3"/>
        </dgm:presLayoutVars>
      </dgm:prSet>
      <dgm:spPr/>
    </dgm:pt>
    <dgm:pt modelId="{C0C87A49-259F-42F7-ABB5-2DE47F03F825}" type="pres">
      <dgm:prSet presAssocID="{A37FCE86-DA1E-40C3-9840-945B8E52E90D}" presName="rootConnector" presStyleLbl="node2" presStyleIdx="1" presStyleCnt="4"/>
      <dgm:spPr/>
    </dgm:pt>
    <dgm:pt modelId="{28CC427A-CBDD-405A-871A-65646F6F96A2}" type="pres">
      <dgm:prSet presAssocID="{A37FCE86-DA1E-40C3-9840-945B8E52E90D}" presName="hierChild4" presStyleCnt="0"/>
      <dgm:spPr/>
    </dgm:pt>
    <dgm:pt modelId="{56F540B2-1C3F-4F12-B98F-3DF3DCC3A344}" type="pres">
      <dgm:prSet presAssocID="{A37FCE86-DA1E-40C3-9840-945B8E52E90D}" presName="hierChild5" presStyleCnt="0"/>
      <dgm:spPr/>
    </dgm:pt>
    <dgm:pt modelId="{B5F64D88-E41D-49DE-B6A1-2B9A28D6E205}" type="pres">
      <dgm:prSet presAssocID="{948D48B0-64D0-470C-9606-9370D96BB4AD}" presName="Name37" presStyleLbl="parChTrans1D2" presStyleIdx="2" presStyleCnt="4"/>
      <dgm:spPr/>
    </dgm:pt>
    <dgm:pt modelId="{625A0972-E6D9-47F1-8490-4C11AFAE60EA}" type="pres">
      <dgm:prSet presAssocID="{DD62B19F-E892-4957-A7FA-3F046FF7A763}" presName="hierRoot2" presStyleCnt="0">
        <dgm:presLayoutVars>
          <dgm:hierBranch val="init"/>
        </dgm:presLayoutVars>
      </dgm:prSet>
      <dgm:spPr/>
    </dgm:pt>
    <dgm:pt modelId="{37AE3A55-044C-47FC-B11E-27AA35E1B5C4}" type="pres">
      <dgm:prSet presAssocID="{DD62B19F-E892-4957-A7FA-3F046FF7A763}" presName="rootComposite" presStyleCnt="0"/>
      <dgm:spPr/>
    </dgm:pt>
    <dgm:pt modelId="{61BE86E8-BE95-4B1B-AA54-24FDFEB2D144}" type="pres">
      <dgm:prSet presAssocID="{DD62B19F-E892-4957-A7FA-3F046FF7A763}" presName="rootText" presStyleLbl="node2" presStyleIdx="2" presStyleCnt="4">
        <dgm:presLayoutVars>
          <dgm:chPref val="3"/>
        </dgm:presLayoutVars>
      </dgm:prSet>
      <dgm:spPr/>
    </dgm:pt>
    <dgm:pt modelId="{84AFF3DA-E5DC-4EA2-B933-5EC1C2AE4719}" type="pres">
      <dgm:prSet presAssocID="{DD62B19F-E892-4957-A7FA-3F046FF7A763}" presName="rootConnector" presStyleLbl="node2" presStyleIdx="2" presStyleCnt="4"/>
      <dgm:spPr/>
    </dgm:pt>
    <dgm:pt modelId="{8E3D46C8-513F-4F57-BD85-E97463B2C556}" type="pres">
      <dgm:prSet presAssocID="{DD62B19F-E892-4957-A7FA-3F046FF7A763}" presName="hierChild4" presStyleCnt="0"/>
      <dgm:spPr/>
    </dgm:pt>
    <dgm:pt modelId="{C958C7D9-4C92-4C89-9996-97FC28D885C7}" type="pres">
      <dgm:prSet presAssocID="{DD62B19F-E892-4957-A7FA-3F046FF7A763}" presName="hierChild5" presStyleCnt="0"/>
      <dgm:spPr/>
    </dgm:pt>
    <dgm:pt modelId="{833A92DD-07AD-40B2-9F11-B655F8236E75}" type="pres">
      <dgm:prSet presAssocID="{5EA1D5D5-CA2F-4616-80F4-F65BBA8C8895}" presName="Name37" presStyleLbl="parChTrans1D2" presStyleIdx="3" presStyleCnt="4"/>
      <dgm:spPr/>
    </dgm:pt>
    <dgm:pt modelId="{77CF997C-06A5-4B73-9D86-1BAF867EFA40}" type="pres">
      <dgm:prSet presAssocID="{319E55F5-3A46-4ACA-9CB6-BF7095B0DCFD}" presName="hierRoot2" presStyleCnt="0">
        <dgm:presLayoutVars>
          <dgm:hierBranch val="init"/>
        </dgm:presLayoutVars>
      </dgm:prSet>
      <dgm:spPr/>
    </dgm:pt>
    <dgm:pt modelId="{7B228901-73BF-4F64-8F29-500BBEFF57DA}" type="pres">
      <dgm:prSet presAssocID="{319E55F5-3A46-4ACA-9CB6-BF7095B0DCFD}" presName="rootComposite" presStyleCnt="0"/>
      <dgm:spPr/>
    </dgm:pt>
    <dgm:pt modelId="{CD07BAA5-7AA5-440B-92CB-0171C9F68FF6}" type="pres">
      <dgm:prSet presAssocID="{319E55F5-3A46-4ACA-9CB6-BF7095B0DCFD}" presName="rootText" presStyleLbl="node2" presStyleIdx="3" presStyleCnt="4">
        <dgm:presLayoutVars>
          <dgm:chPref val="3"/>
        </dgm:presLayoutVars>
      </dgm:prSet>
      <dgm:spPr/>
    </dgm:pt>
    <dgm:pt modelId="{39BD55AA-5000-4818-A174-C9CEA49B95F7}" type="pres">
      <dgm:prSet presAssocID="{319E55F5-3A46-4ACA-9CB6-BF7095B0DCFD}" presName="rootConnector" presStyleLbl="node2" presStyleIdx="3" presStyleCnt="4"/>
      <dgm:spPr/>
    </dgm:pt>
    <dgm:pt modelId="{C3EA4861-72E8-4A47-B5BD-59BD007B389A}" type="pres">
      <dgm:prSet presAssocID="{319E55F5-3A46-4ACA-9CB6-BF7095B0DCFD}" presName="hierChild4" presStyleCnt="0"/>
      <dgm:spPr/>
    </dgm:pt>
    <dgm:pt modelId="{296BD5D9-9748-4810-9E93-3C8DE6270542}" type="pres">
      <dgm:prSet presAssocID="{319E55F5-3A46-4ACA-9CB6-BF7095B0DCFD}" presName="hierChild5" presStyleCnt="0"/>
      <dgm:spPr/>
    </dgm:pt>
    <dgm:pt modelId="{09000CB5-4CFD-4AA6-A086-BABBD82949CA}" type="pres">
      <dgm:prSet presAssocID="{FDBE41A1-8C78-4593-93D2-9EE2BF2317D5}" presName="hierChild3" presStyleCnt="0"/>
      <dgm:spPr/>
    </dgm:pt>
  </dgm:ptLst>
  <dgm:cxnLst>
    <dgm:cxn modelId="{DCC12D1B-4BF0-481C-B3E9-CC483921BEA1}" type="presOf" srcId="{88E0A504-099A-4A6D-BF6B-B7850EC3C68E}" destId="{E03C6245-E4C6-4ABF-872E-ADBEFABDEFD9}" srcOrd="0" destOrd="0" presId="urn:microsoft.com/office/officeart/2005/8/layout/orgChart1"/>
    <dgm:cxn modelId="{F2B67629-14DC-4C0B-9187-C9964DD20E05}" type="presOf" srcId="{FDBE41A1-8C78-4593-93D2-9EE2BF2317D5}" destId="{9C2C4BC3-0B26-4C50-94D9-7315278273D3}" srcOrd="1" destOrd="0" presId="urn:microsoft.com/office/officeart/2005/8/layout/orgChart1"/>
    <dgm:cxn modelId="{03B3D63C-7E2A-4C72-B9D5-5B72DFD2887A}" type="presOf" srcId="{72E88CDE-2205-4044-B2CF-52548375E721}" destId="{7E212609-6512-4AFE-AE1C-2897532F15C9}" srcOrd="0" destOrd="0" presId="urn:microsoft.com/office/officeart/2005/8/layout/orgChart1"/>
    <dgm:cxn modelId="{F8A9FC5B-F0B3-460B-B535-80FF6137DA77}" type="presOf" srcId="{948D48B0-64D0-470C-9606-9370D96BB4AD}" destId="{B5F64D88-E41D-49DE-B6A1-2B9A28D6E205}" srcOrd="0" destOrd="0" presId="urn:microsoft.com/office/officeart/2005/8/layout/orgChart1"/>
    <dgm:cxn modelId="{5DD0055E-1FCD-48FE-B56E-CE17145389BD}" type="presOf" srcId="{A37FCE86-DA1E-40C3-9840-945B8E52E90D}" destId="{C0C87A49-259F-42F7-ABB5-2DE47F03F825}" srcOrd="1" destOrd="0" presId="urn:microsoft.com/office/officeart/2005/8/layout/orgChart1"/>
    <dgm:cxn modelId="{6298C57A-4623-43C1-A613-74A329792772}" srcId="{FDBE41A1-8C78-4593-93D2-9EE2BF2317D5}" destId="{72E88CDE-2205-4044-B2CF-52548375E721}" srcOrd="0" destOrd="0" parTransId="{5E639BF6-6021-46B0-9B3C-D290715CAE1B}" sibTransId="{04AC72DB-5755-4E91-A318-546E695B5468}"/>
    <dgm:cxn modelId="{1A4C5581-EB91-4E35-AF2A-7BC37AA08C3E}" type="presOf" srcId="{FDBE41A1-8C78-4593-93D2-9EE2BF2317D5}" destId="{A6ED7616-FE5D-4D45-93C3-A28378637D04}" srcOrd="0" destOrd="0" presId="urn:microsoft.com/office/officeart/2005/8/layout/orgChart1"/>
    <dgm:cxn modelId="{2258FD92-CA11-42DC-BC8F-E02EB357F4D5}" type="presOf" srcId="{5E639BF6-6021-46B0-9B3C-D290715CAE1B}" destId="{5CACACD4-8C9E-4E35-91C9-2041FF8F1A35}" srcOrd="0" destOrd="0" presId="urn:microsoft.com/office/officeart/2005/8/layout/orgChart1"/>
    <dgm:cxn modelId="{A4E2E496-FCE9-4867-BC9D-0B4B0C6C8B7B}" type="presOf" srcId="{DD62B19F-E892-4957-A7FA-3F046FF7A763}" destId="{84AFF3DA-E5DC-4EA2-B933-5EC1C2AE4719}" srcOrd="1" destOrd="0" presId="urn:microsoft.com/office/officeart/2005/8/layout/orgChart1"/>
    <dgm:cxn modelId="{9E1AB29C-0BEF-4619-B563-47CAD63E27EE}" type="presOf" srcId="{319E55F5-3A46-4ACA-9CB6-BF7095B0DCFD}" destId="{39BD55AA-5000-4818-A174-C9CEA49B95F7}" srcOrd="1" destOrd="0" presId="urn:microsoft.com/office/officeart/2005/8/layout/orgChart1"/>
    <dgm:cxn modelId="{965DFFA1-3B09-497D-9632-51EBB8C2D094}" srcId="{FDBE41A1-8C78-4593-93D2-9EE2BF2317D5}" destId="{319E55F5-3A46-4ACA-9CB6-BF7095B0DCFD}" srcOrd="3" destOrd="0" parTransId="{5EA1D5D5-CA2F-4616-80F4-F65BBA8C8895}" sibTransId="{CF24D20C-5307-41F4-AB0B-4759D5652BC0}"/>
    <dgm:cxn modelId="{74C5D5AC-4FC0-4165-9FBE-12F0B06F3753}" srcId="{FDBE41A1-8C78-4593-93D2-9EE2BF2317D5}" destId="{A37FCE86-DA1E-40C3-9840-945B8E52E90D}" srcOrd="1" destOrd="0" parTransId="{88E0A504-099A-4A6D-BF6B-B7850EC3C68E}" sibTransId="{3D143B28-1AC4-48FA-BB72-8032D2BDDD57}"/>
    <dgm:cxn modelId="{290F5FB1-F80A-453D-A1BC-560D75C0E93D}" srcId="{D9FEFB4C-6865-43FD-9D2F-C7ED60368B74}" destId="{FDBE41A1-8C78-4593-93D2-9EE2BF2317D5}" srcOrd="0" destOrd="0" parTransId="{CD3F7CED-4490-497B-8BB4-09E6D3DF30C6}" sibTransId="{E3B2E068-69A0-409B-BF1C-DBF3EF0589D7}"/>
    <dgm:cxn modelId="{82C559BB-7DF5-4A1F-8128-239F16E70CF8}" type="presOf" srcId="{A37FCE86-DA1E-40C3-9840-945B8E52E90D}" destId="{AF1AE131-C1F1-4429-9149-FCF0E3D3B7BD}" srcOrd="0" destOrd="0" presId="urn:microsoft.com/office/officeart/2005/8/layout/orgChart1"/>
    <dgm:cxn modelId="{2613F9C7-0F9E-480C-B0EB-CB6CF0B1730B}" type="presOf" srcId="{5EA1D5D5-CA2F-4616-80F4-F65BBA8C8895}" destId="{833A92DD-07AD-40B2-9F11-B655F8236E75}" srcOrd="0" destOrd="0" presId="urn:microsoft.com/office/officeart/2005/8/layout/orgChart1"/>
    <dgm:cxn modelId="{92E377CA-B091-4B72-9739-3FBF7D57632B}" type="presOf" srcId="{D9FEFB4C-6865-43FD-9D2F-C7ED60368B74}" destId="{27EC9999-1B04-49CE-9F26-6BA0396FF606}" srcOrd="0" destOrd="0" presId="urn:microsoft.com/office/officeart/2005/8/layout/orgChart1"/>
    <dgm:cxn modelId="{E74160D3-167E-42FB-9ADC-42E78CC94BD0}" type="presOf" srcId="{319E55F5-3A46-4ACA-9CB6-BF7095B0DCFD}" destId="{CD07BAA5-7AA5-440B-92CB-0171C9F68FF6}" srcOrd="0" destOrd="0" presId="urn:microsoft.com/office/officeart/2005/8/layout/orgChart1"/>
    <dgm:cxn modelId="{84528EE4-A51D-4DD6-8663-87BCC5EBC247}" srcId="{FDBE41A1-8C78-4593-93D2-9EE2BF2317D5}" destId="{DD62B19F-E892-4957-A7FA-3F046FF7A763}" srcOrd="2" destOrd="0" parTransId="{948D48B0-64D0-470C-9606-9370D96BB4AD}" sibTransId="{D5274EB9-9EF5-4A2F-B495-1E91B9DCDF0D}"/>
    <dgm:cxn modelId="{25E814ED-1892-4555-9024-A05C9565E339}" type="presOf" srcId="{72E88CDE-2205-4044-B2CF-52548375E721}" destId="{6E57C94C-C2CB-4E7A-A1CF-437C35F141AA}" srcOrd="1" destOrd="0" presId="urn:microsoft.com/office/officeart/2005/8/layout/orgChart1"/>
    <dgm:cxn modelId="{C275B7F9-76B4-400F-AF7B-B8F5A3C61E05}" type="presOf" srcId="{DD62B19F-E892-4957-A7FA-3F046FF7A763}" destId="{61BE86E8-BE95-4B1B-AA54-24FDFEB2D144}" srcOrd="0" destOrd="0" presId="urn:microsoft.com/office/officeart/2005/8/layout/orgChart1"/>
    <dgm:cxn modelId="{FC5549ED-ED21-45B8-83F4-A048668BCBC6}" type="presParOf" srcId="{27EC9999-1B04-49CE-9F26-6BA0396FF606}" destId="{13222D03-A172-4A29-A045-0C1DD63D297E}" srcOrd="0" destOrd="0" presId="urn:microsoft.com/office/officeart/2005/8/layout/orgChart1"/>
    <dgm:cxn modelId="{9B3CBA40-19A5-4DC4-A28A-E2F410F5EFCF}" type="presParOf" srcId="{13222D03-A172-4A29-A045-0C1DD63D297E}" destId="{F3B6383F-F1AC-4D64-857A-27DF7AED9486}" srcOrd="0" destOrd="0" presId="urn:microsoft.com/office/officeart/2005/8/layout/orgChart1"/>
    <dgm:cxn modelId="{C4329D38-C251-45AB-AE4A-18066F37703D}" type="presParOf" srcId="{F3B6383F-F1AC-4D64-857A-27DF7AED9486}" destId="{A6ED7616-FE5D-4D45-93C3-A28378637D04}" srcOrd="0" destOrd="0" presId="urn:microsoft.com/office/officeart/2005/8/layout/orgChart1"/>
    <dgm:cxn modelId="{1600F189-09EC-4B7E-8BF2-D592B6A1E44D}" type="presParOf" srcId="{F3B6383F-F1AC-4D64-857A-27DF7AED9486}" destId="{9C2C4BC3-0B26-4C50-94D9-7315278273D3}" srcOrd="1" destOrd="0" presId="urn:microsoft.com/office/officeart/2005/8/layout/orgChart1"/>
    <dgm:cxn modelId="{9904B701-3B76-435A-9E5E-174AEC82783C}" type="presParOf" srcId="{13222D03-A172-4A29-A045-0C1DD63D297E}" destId="{5A5D529C-87B4-4ADB-AD22-307863D27B55}" srcOrd="1" destOrd="0" presId="urn:microsoft.com/office/officeart/2005/8/layout/orgChart1"/>
    <dgm:cxn modelId="{E83A5319-A7B5-4A4B-BC38-5664903C8FE1}" type="presParOf" srcId="{5A5D529C-87B4-4ADB-AD22-307863D27B55}" destId="{5CACACD4-8C9E-4E35-91C9-2041FF8F1A35}" srcOrd="0" destOrd="0" presId="urn:microsoft.com/office/officeart/2005/8/layout/orgChart1"/>
    <dgm:cxn modelId="{DEAFD321-9984-4074-94BB-39B08DCBC445}" type="presParOf" srcId="{5A5D529C-87B4-4ADB-AD22-307863D27B55}" destId="{C914F13C-B7A8-4E53-8EEF-F56E45D0F7BC}" srcOrd="1" destOrd="0" presId="urn:microsoft.com/office/officeart/2005/8/layout/orgChart1"/>
    <dgm:cxn modelId="{8300EE07-0B8D-487A-9AF4-523EA478644A}" type="presParOf" srcId="{C914F13C-B7A8-4E53-8EEF-F56E45D0F7BC}" destId="{3DBD41AA-E3BF-4E61-B553-4FE670FB1DE0}" srcOrd="0" destOrd="0" presId="urn:microsoft.com/office/officeart/2005/8/layout/orgChart1"/>
    <dgm:cxn modelId="{5053BE78-E876-4A33-82AD-482C67A735B1}" type="presParOf" srcId="{3DBD41AA-E3BF-4E61-B553-4FE670FB1DE0}" destId="{7E212609-6512-4AFE-AE1C-2897532F15C9}" srcOrd="0" destOrd="0" presId="urn:microsoft.com/office/officeart/2005/8/layout/orgChart1"/>
    <dgm:cxn modelId="{9254F83D-D6BD-4E8E-B56C-45CDECA795FC}" type="presParOf" srcId="{3DBD41AA-E3BF-4E61-B553-4FE670FB1DE0}" destId="{6E57C94C-C2CB-4E7A-A1CF-437C35F141AA}" srcOrd="1" destOrd="0" presId="urn:microsoft.com/office/officeart/2005/8/layout/orgChart1"/>
    <dgm:cxn modelId="{3220D65C-74B5-456F-BC73-4F3F0A24548D}" type="presParOf" srcId="{C914F13C-B7A8-4E53-8EEF-F56E45D0F7BC}" destId="{E6C9DEC0-16C2-4810-BC34-9B35E094943B}" srcOrd="1" destOrd="0" presId="urn:microsoft.com/office/officeart/2005/8/layout/orgChart1"/>
    <dgm:cxn modelId="{D8251D8D-2EDF-480A-8509-FF090E81BA74}" type="presParOf" srcId="{C914F13C-B7A8-4E53-8EEF-F56E45D0F7BC}" destId="{91781F0E-2EE2-44B8-93D8-6DF249820690}" srcOrd="2" destOrd="0" presId="urn:microsoft.com/office/officeart/2005/8/layout/orgChart1"/>
    <dgm:cxn modelId="{2DBCBE7C-2242-48A9-8FC8-CDE958470A9D}" type="presParOf" srcId="{5A5D529C-87B4-4ADB-AD22-307863D27B55}" destId="{E03C6245-E4C6-4ABF-872E-ADBEFABDEFD9}" srcOrd="2" destOrd="0" presId="urn:microsoft.com/office/officeart/2005/8/layout/orgChart1"/>
    <dgm:cxn modelId="{3F02A0D0-E3BE-44D4-992D-1D7CD03065DE}" type="presParOf" srcId="{5A5D529C-87B4-4ADB-AD22-307863D27B55}" destId="{E62C92C5-E854-4F77-8970-314D297BA57F}" srcOrd="3" destOrd="0" presId="urn:microsoft.com/office/officeart/2005/8/layout/orgChart1"/>
    <dgm:cxn modelId="{EA1E502B-AA5C-4C92-AECF-C5B76BCD1878}" type="presParOf" srcId="{E62C92C5-E854-4F77-8970-314D297BA57F}" destId="{D1BF0786-1571-4F4C-88E8-F052666BB9AC}" srcOrd="0" destOrd="0" presId="urn:microsoft.com/office/officeart/2005/8/layout/orgChart1"/>
    <dgm:cxn modelId="{51118A4C-7D5E-4ACE-A80B-1CE6ABA036BD}" type="presParOf" srcId="{D1BF0786-1571-4F4C-88E8-F052666BB9AC}" destId="{AF1AE131-C1F1-4429-9149-FCF0E3D3B7BD}" srcOrd="0" destOrd="0" presId="urn:microsoft.com/office/officeart/2005/8/layout/orgChart1"/>
    <dgm:cxn modelId="{3A818079-E6BE-44C8-B0DD-A8ACCC6DB8F2}" type="presParOf" srcId="{D1BF0786-1571-4F4C-88E8-F052666BB9AC}" destId="{C0C87A49-259F-42F7-ABB5-2DE47F03F825}" srcOrd="1" destOrd="0" presId="urn:microsoft.com/office/officeart/2005/8/layout/orgChart1"/>
    <dgm:cxn modelId="{ECBEE2C8-E825-4B13-A54C-1F6AEBE0D8DA}" type="presParOf" srcId="{E62C92C5-E854-4F77-8970-314D297BA57F}" destId="{28CC427A-CBDD-405A-871A-65646F6F96A2}" srcOrd="1" destOrd="0" presId="urn:microsoft.com/office/officeart/2005/8/layout/orgChart1"/>
    <dgm:cxn modelId="{DA37D0D1-E6BA-442B-8ED9-F7EFB4551392}" type="presParOf" srcId="{E62C92C5-E854-4F77-8970-314D297BA57F}" destId="{56F540B2-1C3F-4F12-B98F-3DF3DCC3A344}" srcOrd="2" destOrd="0" presId="urn:microsoft.com/office/officeart/2005/8/layout/orgChart1"/>
    <dgm:cxn modelId="{FC7E6550-9B3F-43BB-BE73-6D7F48D44070}" type="presParOf" srcId="{5A5D529C-87B4-4ADB-AD22-307863D27B55}" destId="{B5F64D88-E41D-49DE-B6A1-2B9A28D6E205}" srcOrd="4" destOrd="0" presId="urn:microsoft.com/office/officeart/2005/8/layout/orgChart1"/>
    <dgm:cxn modelId="{20EB9C51-A4BE-4EB3-B7D8-D58386A9AA22}" type="presParOf" srcId="{5A5D529C-87B4-4ADB-AD22-307863D27B55}" destId="{625A0972-E6D9-47F1-8490-4C11AFAE60EA}" srcOrd="5" destOrd="0" presId="urn:microsoft.com/office/officeart/2005/8/layout/orgChart1"/>
    <dgm:cxn modelId="{E7526786-9256-4A51-AB02-ECE2B06A126C}" type="presParOf" srcId="{625A0972-E6D9-47F1-8490-4C11AFAE60EA}" destId="{37AE3A55-044C-47FC-B11E-27AA35E1B5C4}" srcOrd="0" destOrd="0" presId="urn:microsoft.com/office/officeart/2005/8/layout/orgChart1"/>
    <dgm:cxn modelId="{AFD47B2F-9384-452A-9783-3AADB209883A}" type="presParOf" srcId="{37AE3A55-044C-47FC-B11E-27AA35E1B5C4}" destId="{61BE86E8-BE95-4B1B-AA54-24FDFEB2D144}" srcOrd="0" destOrd="0" presId="urn:microsoft.com/office/officeart/2005/8/layout/orgChart1"/>
    <dgm:cxn modelId="{FEFD70FB-053B-4B81-B5DB-E160C4392BCF}" type="presParOf" srcId="{37AE3A55-044C-47FC-B11E-27AA35E1B5C4}" destId="{84AFF3DA-E5DC-4EA2-B933-5EC1C2AE4719}" srcOrd="1" destOrd="0" presId="urn:microsoft.com/office/officeart/2005/8/layout/orgChart1"/>
    <dgm:cxn modelId="{4730487B-6C48-4F17-AD86-141469B1378A}" type="presParOf" srcId="{625A0972-E6D9-47F1-8490-4C11AFAE60EA}" destId="{8E3D46C8-513F-4F57-BD85-E97463B2C556}" srcOrd="1" destOrd="0" presId="urn:microsoft.com/office/officeart/2005/8/layout/orgChart1"/>
    <dgm:cxn modelId="{1CBD7E2A-3FC8-49BC-B6CA-D00511F85CA9}" type="presParOf" srcId="{625A0972-E6D9-47F1-8490-4C11AFAE60EA}" destId="{C958C7D9-4C92-4C89-9996-97FC28D885C7}" srcOrd="2" destOrd="0" presId="urn:microsoft.com/office/officeart/2005/8/layout/orgChart1"/>
    <dgm:cxn modelId="{3DD8C1E8-A87B-4D30-995D-BCACD327DFD4}" type="presParOf" srcId="{5A5D529C-87B4-4ADB-AD22-307863D27B55}" destId="{833A92DD-07AD-40B2-9F11-B655F8236E75}" srcOrd="6" destOrd="0" presId="urn:microsoft.com/office/officeart/2005/8/layout/orgChart1"/>
    <dgm:cxn modelId="{D960F734-96F4-418A-9D42-2C7CE6587361}" type="presParOf" srcId="{5A5D529C-87B4-4ADB-AD22-307863D27B55}" destId="{77CF997C-06A5-4B73-9D86-1BAF867EFA40}" srcOrd="7" destOrd="0" presId="urn:microsoft.com/office/officeart/2005/8/layout/orgChart1"/>
    <dgm:cxn modelId="{55F3B215-251C-4E6C-AD4B-39BF10B6D236}" type="presParOf" srcId="{77CF997C-06A5-4B73-9D86-1BAF867EFA40}" destId="{7B228901-73BF-4F64-8F29-500BBEFF57DA}" srcOrd="0" destOrd="0" presId="urn:microsoft.com/office/officeart/2005/8/layout/orgChart1"/>
    <dgm:cxn modelId="{306F4725-45D5-4170-B057-769884012037}" type="presParOf" srcId="{7B228901-73BF-4F64-8F29-500BBEFF57DA}" destId="{CD07BAA5-7AA5-440B-92CB-0171C9F68FF6}" srcOrd="0" destOrd="0" presId="urn:microsoft.com/office/officeart/2005/8/layout/orgChart1"/>
    <dgm:cxn modelId="{DF46DA11-D5CE-4A0F-A79C-264D4F427441}" type="presParOf" srcId="{7B228901-73BF-4F64-8F29-500BBEFF57DA}" destId="{39BD55AA-5000-4818-A174-C9CEA49B95F7}" srcOrd="1" destOrd="0" presId="urn:microsoft.com/office/officeart/2005/8/layout/orgChart1"/>
    <dgm:cxn modelId="{DB895F35-12F7-4DD3-B95A-8728A0E89664}" type="presParOf" srcId="{77CF997C-06A5-4B73-9D86-1BAF867EFA40}" destId="{C3EA4861-72E8-4A47-B5BD-59BD007B389A}" srcOrd="1" destOrd="0" presId="urn:microsoft.com/office/officeart/2005/8/layout/orgChart1"/>
    <dgm:cxn modelId="{E81325FA-39DE-461F-8410-511B7474F8FF}" type="presParOf" srcId="{77CF997C-06A5-4B73-9D86-1BAF867EFA40}" destId="{296BD5D9-9748-4810-9E93-3C8DE6270542}" srcOrd="2" destOrd="0" presId="urn:microsoft.com/office/officeart/2005/8/layout/orgChart1"/>
    <dgm:cxn modelId="{3FCE6098-539A-488C-923B-FFC8B800251C}" type="presParOf" srcId="{13222D03-A172-4A29-A045-0C1DD63D297E}" destId="{09000CB5-4CFD-4AA6-A086-BABBD82949CA}"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9FEFB4C-6865-43FD-9D2F-C7ED60368B74}"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US"/>
        </a:p>
      </dgm:t>
    </dgm:pt>
    <dgm:pt modelId="{FDBE41A1-8C78-4593-93D2-9EE2BF2317D5}">
      <dgm:prSet phldrT="[Text]" custT="1"/>
      <dgm:spPr>
        <a:solidFill>
          <a:schemeClr val="accent1">
            <a:lumMod val="60000"/>
            <a:lumOff val="40000"/>
          </a:schemeClr>
        </a:solidFill>
      </dgm:spPr>
      <dgm:t>
        <a:bodyPr/>
        <a:lstStyle/>
        <a:p>
          <a:r>
            <a:rPr lang="en-US" sz="2400" b="1" dirty="0"/>
            <a:t>Developing a collaborative action plan</a:t>
          </a:r>
        </a:p>
      </dgm:t>
    </dgm:pt>
    <dgm:pt modelId="{CD3F7CED-4490-497B-8BB4-09E6D3DF30C6}" type="parTrans" cxnId="{290F5FB1-F80A-453D-A1BC-560D75C0E93D}">
      <dgm:prSet/>
      <dgm:spPr/>
      <dgm:t>
        <a:bodyPr/>
        <a:lstStyle/>
        <a:p>
          <a:endParaRPr lang="en-US"/>
        </a:p>
      </dgm:t>
    </dgm:pt>
    <dgm:pt modelId="{E3B2E068-69A0-409B-BF1C-DBF3EF0589D7}" type="sibTrans" cxnId="{290F5FB1-F80A-453D-A1BC-560D75C0E93D}">
      <dgm:prSet/>
      <dgm:spPr/>
      <dgm:t>
        <a:bodyPr/>
        <a:lstStyle/>
        <a:p>
          <a:endParaRPr lang="en-US"/>
        </a:p>
      </dgm:t>
    </dgm:pt>
    <dgm:pt modelId="{A37FCE86-DA1E-40C3-9840-945B8E52E90D}">
      <dgm:prSet phldrT="[Text]" custT="1"/>
      <dgm:spPr/>
      <dgm:t>
        <a:bodyPr/>
        <a:lstStyle/>
        <a:p>
          <a:r>
            <a:rPr lang="en-US" sz="1800" dirty="0"/>
            <a:t>Strengthening areas of concern</a:t>
          </a:r>
        </a:p>
      </dgm:t>
    </dgm:pt>
    <dgm:pt modelId="{88E0A504-099A-4A6D-BF6B-B7850EC3C68E}" type="parTrans" cxnId="{74C5D5AC-4FC0-4165-9FBE-12F0B06F3753}">
      <dgm:prSet/>
      <dgm:spPr/>
      <dgm:t>
        <a:bodyPr/>
        <a:lstStyle/>
        <a:p>
          <a:endParaRPr lang="en-US"/>
        </a:p>
      </dgm:t>
    </dgm:pt>
    <dgm:pt modelId="{3D143B28-1AC4-48FA-BB72-8032D2BDDD57}" type="sibTrans" cxnId="{74C5D5AC-4FC0-4165-9FBE-12F0B06F3753}">
      <dgm:prSet/>
      <dgm:spPr/>
      <dgm:t>
        <a:bodyPr/>
        <a:lstStyle/>
        <a:p>
          <a:endParaRPr lang="en-US"/>
        </a:p>
      </dgm:t>
    </dgm:pt>
    <dgm:pt modelId="{DD62B19F-E892-4957-A7FA-3F046FF7A763}">
      <dgm:prSet phldrT="[Text]" custT="1"/>
      <dgm:spPr/>
      <dgm:t>
        <a:bodyPr/>
        <a:lstStyle/>
        <a:p>
          <a:r>
            <a:rPr lang="en-US" sz="2000" b="1" u="sng" dirty="0"/>
            <a:t>Setting goals and tracking progress</a:t>
          </a:r>
        </a:p>
        <a:p>
          <a:r>
            <a:rPr lang="en-US" sz="2000" dirty="0">
              <a:solidFill>
                <a:srgbClr val="474747"/>
              </a:solidFill>
            </a:rPr>
            <a:t>To consider:</a:t>
          </a:r>
        </a:p>
        <a:p>
          <a:r>
            <a:rPr lang="en-US" sz="2000" dirty="0">
              <a:solidFill>
                <a:srgbClr val="474747"/>
              </a:solidFill>
            </a:rPr>
            <a:t>What goals are realistic for the class or for specific children in the class?</a:t>
          </a:r>
        </a:p>
        <a:p>
          <a:r>
            <a:rPr lang="en-US" sz="2000" dirty="0">
              <a:solidFill>
                <a:srgbClr val="474747"/>
              </a:solidFill>
            </a:rPr>
            <a:t>How will you track progress?</a:t>
          </a:r>
        </a:p>
        <a:p>
          <a:r>
            <a:rPr lang="en-US" sz="2000" dirty="0">
              <a:solidFill>
                <a:srgbClr val="474747"/>
              </a:solidFill>
            </a:rPr>
            <a:t>What resources are available in your school?</a:t>
          </a:r>
          <a:endParaRPr lang="en-US" sz="2000" dirty="0"/>
        </a:p>
      </dgm:t>
    </dgm:pt>
    <dgm:pt modelId="{948D48B0-64D0-470C-9606-9370D96BB4AD}" type="parTrans" cxnId="{84528EE4-A51D-4DD6-8663-87BCC5EBC247}">
      <dgm:prSet/>
      <dgm:spPr/>
      <dgm:t>
        <a:bodyPr/>
        <a:lstStyle/>
        <a:p>
          <a:endParaRPr lang="en-US"/>
        </a:p>
      </dgm:t>
    </dgm:pt>
    <dgm:pt modelId="{D5274EB9-9EF5-4A2F-B495-1E91B9DCDF0D}" type="sibTrans" cxnId="{84528EE4-A51D-4DD6-8663-87BCC5EBC247}">
      <dgm:prSet/>
      <dgm:spPr/>
      <dgm:t>
        <a:bodyPr/>
        <a:lstStyle/>
        <a:p>
          <a:endParaRPr lang="en-US"/>
        </a:p>
      </dgm:t>
    </dgm:pt>
    <dgm:pt modelId="{319E55F5-3A46-4ACA-9CB6-BF7095B0DCFD}">
      <dgm:prSet phldrT="[Text]" custT="1"/>
      <dgm:spPr/>
      <dgm:t>
        <a:bodyPr/>
        <a:lstStyle/>
        <a:p>
          <a:r>
            <a:rPr lang="en-US" sz="1800" dirty="0"/>
            <a:t>Accessing specialists</a:t>
          </a:r>
        </a:p>
      </dgm:t>
    </dgm:pt>
    <dgm:pt modelId="{5EA1D5D5-CA2F-4616-80F4-F65BBA8C8895}" type="parTrans" cxnId="{965DFFA1-3B09-497D-9632-51EBB8C2D094}">
      <dgm:prSet/>
      <dgm:spPr/>
      <dgm:t>
        <a:bodyPr/>
        <a:lstStyle/>
        <a:p>
          <a:endParaRPr lang="en-US"/>
        </a:p>
      </dgm:t>
    </dgm:pt>
    <dgm:pt modelId="{CF24D20C-5307-41F4-AB0B-4759D5652BC0}" type="sibTrans" cxnId="{965DFFA1-3B09-497D-9632-51EBB8C2D094}">
      <dgm:prSet/>
      <dgm:spPr/>
      <dgm:t>
        <a:bodyPr/>
        <a:lstStyle/>
        <a:p>
          <a:endParaRPr lang="en-US"/>
        </a:p>
      </dgm:t>
    </dgm:pt>
    <dgm:pt modelId="{72E88CDE-2205-4044-B2CF-52548375E721}">
      <dgm:prSet custT="1"/>
      <dgm:spPr/>
      <dgm:t>
        <a:bodyPr/>
        <a:lstStyle/>
        <a:p>
          <a:r>
            <a:rPr lang="en-US" sz="1800" u="none" dirty="0">
              <a:solidFill>
                <a:srgbClr val="474747"/>
              </a:solidFill>
            </a:rPr>
            <a:t>Reviewing the </a:t>
          </a:r>
          <a:br>
            <a:rPr lang="en-US" sz="1800" u="none" dirty="0">
              <a:solidFill>
                <a:srgbClr val="FF00FF"/>
              </a:solidFill>
            </a:rPr>
          </a:br>
          <a:r>
            <a:rPr lang="en-US" sz="1800" u="none" dirty="0">
              <a:solidFill>
                <a:srgbClr val="474747"/>
              </a:solidFill>
            </a:rPr>
            <a:t>data</a:t>
          </a:r>
          <a:endParaRPr lang="en-US" sz="1800" u="none" dirty="0"/>
        </a:p>
      </dgm:t>
    </dgm:pt>
    <dgm:pt modelId="{5E639BF6-6021-46B0-9B3C-D290715CAE1B}" type="parTrans" cxnId="{6298C57A-4623-43C1-A613-74A329792772}">
      <dgm:prSet/>
      <dgm:spPr/>
      <dgm:t>
        <a:bodyPr/>
        <a:lstStyle/>
        <a:p>
          <a:endParaRPr lang="en-US"/>
        </a:p>
      </dgm:t>
    </dgm:pt>
    <dgm:pt modelId="{04AC72DB-5755-4E91-A318-546E695B5468}" type="sibTrans" cxnId="{6298C57A-4623-43C1-A613-74A329792772}">
      <dgm:prSet/>
      <dgm:spPr/>
      <dgm:t>
        <a:bodyPr/>
        <a:lstStyle/>
        <a:p>
          <a:endParaRPr lang="en-US"/>
        </a:p>
      </dgm:t>
    </dgm:pt>
    <dgm:pt modelId="{27EC9999-1B04-49CE-9F26-6BA0396FF606}" type="pres">
      <dgm:prSet presAssocID="{D9FEFB4C-6865-43FD-9D2F-C7ED60368B74}" presName="hierChild1" presStyleCnt="0">
        <dgm:presLayoutVars>
          <dgm:orgChart val="1"/>
          <dgm:chPref val="1"/>
          <dgm:dir/>
          <dgm:animOne val="branch"/>
          <dgm:animLvl val="lvl"/>
          <dgm:resizeHandles/>
        </dgm:presLayoutVars>
      </dgm:prSet>
      <dgm:spPr/>
    </dgm:pt>
    <dgm:pt modelId="{13222D03-A172-4A29-A045-0C1DD63D297E}" type="pres">
      <dgm:prSet presAssocID="{FDBE41A1-8C78-4593-93D2-9EE2BF2317D5}" presName="hierRoot1" presStyleCnt="0">
        <dgm:presLayoutVars>
          <dgm:hierBranch val="init"/>
        </dgm:presLayoutVars>
      </dgm:prSet>
      <dgm:spPr/>
    </dgm:pt>
    <dgm:pt modelId="{F3B6383F-F1AC-4D64-857A-27DF7AED9486}" type="pres">
      <dgm:prSet presAssocID="{FDBE41A1-8C78-4593-93D2-9EE2BF2317D5}" presName="rootComposite1" presStyleCnt="0"/>
      <dgm:spPr/>
    </dgm:pt>
    <dgm:pt modelId="{A6ED7616-FE5D-4D45-93C3-A28378637D04}" type="pres">
      <dgm:prSet presAssocID="{FDBE41A1-8C78-4593-93D2-9EE2BF2317D5}" presName="rootText1" presStyleLbl="node0" presStyleIdx="0" presStyleCnt="1" custScaleX="119344" custScaleY="119344" custLinFactNeighborX="-2219" custLinFactNeighborY="-12734">
        <dgm:presLayoutVars>
          <dgm:chPref val="3"/>
        </dgm:presLayoutVars>
      </dgm:prSet>
      <dgm:spPr/>
    </dgm:pt>
    <dgm:pt modelId="{9C2C4BC3-0B26-4C50-94D9-7315278273D3}" type="pres">
      <dgm:prSet presAssocID="{FDBE41A1-8C78-4593-93D2-9EE2BF2317D5}" presName="rootConnector1" presStyleLbl="node1" presStyleIdx="0" presStyleCnt="0"/>
      <dgm:spPr/>
    </dgm:pt>
    <dgm:pt modelId="{5A5D529C-87B4-4ADB-AD22-307863D27B55}" type="pres">
      <dgm:prSet presAssocID="{FDBE41A1-8C78-4593-93D2-9EE2BF2317D5}" presName="hierChild2" presStyleCnt="0"/>
      <dgm:spPr/>
    </dgm:pt>
    <dgm:pt modelId="{5CACACD4-8C9E-4E35-91C9-2041FF8F1A35}" type="pres">
      <dgm:prSet presAssocID="{5E639BF6-6021-46B0-9B3C-D290715CAE1B}" presName="Name37" presStyleLbl="parChTrans1D2" presStyleIdx="0" presStyleCnt="4"/>
      <dgm:spPr/>
    </dgm:pt>
    <dgm:pt modelId="{C914F13C-B7A8-4E53-8EEF-F56E45D0F7BC}" type="pres">
      <dgm:prSet presAssocID="{72E88CDE-2205-4044-B2CF-52548375E721}" presName="hierRoot2" presStyleCnt="0">
        <dgm:presLayoutVars>
          <dgm:hierBranch val="init"/>
        </dgm:presLayoutVars>
      </dgm:prSet>
      <dgm:spPr/>
    </dgm:pt>
    <dgm:pt modelId="{3DBD41AA-E3BF-4E61-B553-4FE670FB1DE0}" type="pres">
      <dgm:prSet presAssocID="{72E88CDE-2205-4044-B2CF-52548375E721}" presName="rootComposite" presStyleCnt="0"/>
      <dgm:spPr/>
    </dgm:pt>
    <dgm:pt modelId="{7E212609-6512-4AFE-AE1C-2897532F15C9}" type="pres">
      <dgm:prSet presAssocID="{72E88CDE-2205-4044-B2CF-52548375E721}" presName="rootText" presStyleLbl="node2" presStyleIdx="0" presStyleCnt="4">
        <dgm:presLayoutVars>
          <dgm:chPref val="3"/>
        </dgm:presLayoutVars>
      </dgm:prSet>
      <dgm:spPr/>
    </dgm:pt>
    <dgm:pt modelId="{6E57C94C-C2CB-4E7A-A1CF-437C35F141AA}" type="pres">
      <dgm:prSet presAssocID="{72E88CDE-2205-4044-B2CF-52548375E721}" presName="rootConnector" presStyleLbl="node2" presStyleIdx="0" presStyleCnt="4"/>
      <dgm:spPr/>
    </dgm:pt>
    <dgm:pt modelId="{E6C9DEC0-16C2-4810-BC34-9B35E094943B}" type="pres">
      <dgm:prSet presAssocID="{72E88CDE-2205-4044-B2CF-52548375E721}" presName="hierChild4" presStyleCnt="0"/>
      <dgm:spPr/>
    </dgm:pt>
    <dgm:pt modelId="{91781F0E-2EE2-44B8-93D8-6DF249820690}" type="pres">
      <dgm:prSet presAssocID="{72E88CDE-2205-4044-B2CF-52548375E721}" presName="hierChild5" presStyleCnt="0"/>
      <dgm:spPr/>
    </dgm:pt>
    <dgm:pt modelId="{E03C6245-E4C6-4ABF-872E-ADBEFABDEFD9}" type="pres">
      <dgm:prSet presAssocID="{88E0A504-099A-4A6D-BF6B-B7850EC3C68E}" presName="Name37" presStyleLbl="parChTrans1D2" presStyleIdx="1" presStyleCnt="4"/>
      <dgm:spPr/>
    </dgm:pt>
    <dgm:pt modelId="{E62C92C5-E854-4F77-8970-314D297BA57F}" type="pres">
      <dgm:prSet presAssocID="{A37FCE86-DA1E-40C3-9840-945B8E52E90D}" presName="hierRoot2" presStyleCnt="0">
        <dgm:presLayoutVars>
          <dgm:hierBranch val="hang"/>
        </dgm:presLayoutVars>
      </dgm:prSet>
      <dgm:spPr/>
    </dgm:pt>
    <dgm:pt modelId="{D1BF0786-1571-4F4C-88E8-F052666BB9AC}" type="pres">
      <dgm:prSet presAssocID="{A37FCE86-DA1E-40C3-9840-945B8E52E90D}" presName="rootComposite" presStyleCnt="0"/>
      <dgm:spPr/>
    </dgm:pt>
    <dgm:pt modelId="{AF1AE131-C1F1-4429-9149-FCF0E3D3B7BD}" type="pres">
      <dgm:prSet presAssocID="{A37FCE86-DA1E-40C3-9840-945B8E52E90D}" presName="rootText" presStyleLbl="node2" presStyleIdx="1" presStyleCnt="4">
        <dgm:presLayoutVars>
          <dgm:chPref val="3"/>
        </dgm:presLayoutVars>
      </dgm:prSet>
      <dgm:spPr/>
    </dgm:pt>
    <dgm:pt modelId="{C0C87A49-259F-42F7-ABB5-2DE47F03F825}" type="pres">
      <dgm:prSet presAssocID="{A37FCE86-DA1E-40C3-9840-945B8E52E90D}" presName="rootConnector" presStyleLbl="node2" presStyleIdx="1" presStyleCnt="4"/>
      <dgm:spPr/>
    </dgm:pt>
    <dgm:pt modelId="{28CC427A-CBDD-405A-871A-65646F6F96A2}" type="pres">
      <dgm:prSet presAssocID="{A37FCE86-DA1E-40C3-9840-945B8E52E90D}" presName="hierChild4" presStyleCnt="0"/>
      <dgm:spPr/>
    </dgm:pt>
    <dgm:pt modelId="{56F540B2-1C3F-4F12-B98F-3DF3DCC3A344}" type="pres">
      <dgm:prSet presAssocID="{A37FCE86-DA1E-40C3-9840-945B8E52E90D}" presName="hierChild5" presStyleCnt="0"/>
      <dgm:spPr/>
    </dgm:pt>
    <dgm:pt modelId="{B5F64D88-E41D-49DE-B6A1-2B9A28D6E205}" type="pres">
      <dgm:prSet presAssocID="{948D48B0-64D0-470C-9606-9370D96BB4AD}" presName="Name37" presStyleLbl="parChTrans1D2" presStyleIdx="2" presStyleCnt="4"/>
      <dgm:spPr/>
    </dgm:pt>
    <dgm:pt modelId="{625A0972-E6D9-47F1-8490-4C11AFAE60EA}" type="pres">
      <dgm:prSet presAssocID="{DD62B19F-E892-4957-A7FA-3F046FF7A763}" presName="hierRoot2" presStyleCnt="0">
        <dgm:presLayoutVars>
          <dgm:hierBranch val="init"/>
        </dgm:presLayoutVars>
      </dgm:prSet>
      <dgm:spPr/>
    </dgm:pt>
    <dgm:pt modelId="{37AE3A55-044C-47FC-B11E-27AA35E1B5C4}" type="pres">
      <dgm:prSet presAssocID="{DD62B19F-E892-4957-A7FA-3F046FF7A763}" presName="rootComposite" presStyleCnt="0"/>
      <dgm:spPr/>
    </dgm:pt>
    <dgm:pt modelId="{61BE86E8-BE95-4B1B-AA54-24FDFEB2D144}" type="pres">
      <dgm:prSet presAssocID="{DD62B19F-E892-4957-A7FA-3F046FF7A763}" presName="rootText" presStyleLbl="node2" presStyleIdx="2" presStyleCnt="4" custScaleX="210194" custScaleY="284158">
        <dgm:presLayoutVars>
          <dgm:chPref val="3"/>
        </dgm:presLayoutVars>
      </dgm:prSet>
      <dgm:spPr/>
    </dgm:pt>
    <dgm:pt modelId="{84AFF3DA-E5DC-4EA2-B933-5EC1C2AE4719}" type="pres">
      <dgm:prSet presAssocID="{DD62B19F-E892-4957-A7FA-3F046FF7A763}" presName="rootConnector" presStyleLbl="node2" presStyleIdx="2" presStyleCnt="4"/>
      <dgm:spPr/>
    </dgm:pt>
    <dgm:pt modelId="{8E3D46C8-513F-4F57-BD85-E97463B2C556}" type="pres">
      <dgm:prSet presAssocID="{DD62B19F-E892-4957-A7FA-3F046FF7A763}" presName="hierChild4" presStyleCnt="0"/>
      <dgm:spPr/>
    </dgm:pt>
    <dgm:pt modelId="{C958C7D9-4C92-4C89-9996-97FC28D885C7}" type="pres">
      <dgm:prSet presAssocID="{DD62B19F-E892-4957-A7FA-3F046FF7A763}" presName="hierChild5" presStyleCnt="0"/>
      <dgm:spPr/>
    </dgm:pt>
    <dgm:pt modelId="{833A92DD-07AD-40B2-9F11-B655F8236E75}" type="pres">
      <dgm:prSet presAssocID="{5EA1D5D5-CA2F-4616-80F4-F65BBA8C8895}" presName="Name37" presStyleLbl="parChTrans1D2" presStyleIdx="3" presStyleCnt="4"/>
      <dgm:spPr/>
    </dgm:pt>
    <dgm:pt modelId="{77CF997C-06A5-4B73-9D86-1BAF867EFA40}" type="pres">
      <dgm:prSet presAssocID="{319E55F5-3A46-4ACA-9CB6-BF7095B0DCFD}" presName="hierRoot2" presStyleCnt="0">
        <dgm:presLayoutVars>
          <dgm:hierBranch val="init"/>
        </dgm:presLayoutVars>
      </dgm:prSet>
      <dgm:spPr/>
    </dgm:pt>
    <dgm:pt modelId="{7B228901-73BF-4F64-8F29-500BBEFF57DA}" type="pres">
      <dgm:prSet presAssocID="{319E55F5-3A46-4ACA-9CB6-BF7095B0DCFD}" presName="rootComposite" presStyleCnt="0"/>
      <dgm:spPr/>
    </dgm:pt>
    <dgm:pt modelId="{CD07BAA5-7AA5-440B-92CB-0171C9F68FF6}" type="pres">
      <dgm:prSet presAssocID="{319E55F5-3A46-4ACA-9CB6-BF7095B0DCFD}" presName="rootText" presStyleLbl="node2" presStyleIdx="3" presStyleCnt="4">
        <dgm:presLayoutVars>
          <dgm:chPref val="3"/>
        </dgm:presLayoutVars>
      </dgm:prSet>
      <dgm:spPr/>
    </dgm:pt>
    <dgm:pt modelId="{39BD55AA-5000-4818-A174-C9CEA49B95F7}" type="pres">
      <dgm:prSet presAssocID="{319E55F5-3A46-4ACA-9CB6-BF7095B0DCFD}" presName="rootConnector" presStyleLbl="node2" presStyleIdx="3" presStyleCnt="4"/>
      <dgm:spPr/>
    </dgm:pt>
    <dgm:pt modelId="{C3EA4861-72E8-4A47-B5BD-59BD007B389A}" type="pres">
      <dgm:prSet presAssocID="{319E55F5-3A46-4ACA-9CB6-BF7095B0DCFD}" presName="hierChild4" presStyleCnt="0"/>
      <dgm:spPr/>
    </dgm:pt>
    <dgm:pt modelId="{296BD5D9-9748-4810-9E93-3C8DE6270542}" type="pres">
      <dgm:prSet presAssocID="{319E55F5-3A46-4ACA-9CB6-BF7095B0DCFD}" presName="hierChild5" presStyleCnt="0"/>
      <dgm:spPr/>
    </dgm:pt>
    <dgm:pt modelId="{09000CB5-4CFD-4AA6-A086-BABBD82949CA}" type="pres">
      <dgm:prSet presAssocID="{FDBE41A1-8C78-4593-93D2-9EE2BF2317D5}" presName="hierChild3" presStyleCnt="0"/>
      <dgm:spPr/>
    </dgm:pt>
  </dgm:ptLst>
  <dgm:cxnLst>
    <dgm:cxn modelId="{DCC12D1B-4BF0-481C-B3E9-CC483921BEA1}" type="presOf" srcId="{88E0A504-099A-4A6D-BF6B-B7850EC3C68E}" destId="{E03C6245-E4C6-4ABF-872E-ADBEFABDEFD9}" srcOrd="0" destOrd="0" presId="urn:microsoft.com/office/officeart/2005/8/layout/orgChart1"/>
    <dgm:cxn modelId="{F2B67629-14DC-4C0B-9187-C9964DD20E05}" type="presOf" srcId="{FDBE41A1-8C78-4593-93D2-9EE2BF2317D5}" destId="{9C2C4BC3-0B26-4C50-94D9-7315278273D3}" srcOrd="1" destOrd="0" presId="urn:microsoft.com/office/officeart/2005/8/layout/orgChart1"/>
    <dgm:cxn modelId="{03B3D63C-7E2A-4C72-B9D5-5B72DFD2887A}" type="presOf" srcId="{72E88CDE-2205-4044-B2CF-52548375E721}" destId="{7E212609-6512-4AFE-AE1C-2897532F15C9}" srcOrd="0" destOrd="0" presId="urn:microsoft.com/office/officeart/2005/8/layout/orgChart1"/>
    <dgm:cxn modelId="{F8A9FC5B-F0B3-460B-B535-80FF6137DA77}" type="presOf" srcId="{948D48B0-64D0-470C-9606-9370D96BB4AD}" destId="{B5F64D88-E41D-49DE-B6A1-2B9A28D6E205}" srcOrd="0" destOrd="0" presId="urn:microsoft.com/office/officeart/2005/8/layout/orgChart1"/>
    <dgm:cxn modelId="{5DD0055E-1FCD-48FE-B56E-CE17145389BD}" type="presOf" srcId="{A37FCE86-DA1E-40C3-9840-945B8E52E90D}" destId="{C0C87A49-259F-42F7-ABB5-2DE47F03F825}" srcOrd="1" destOrd="0" presId="urn:microsoft.com/office/officeart/2005/8/layout/orgChart1"/>
    <dgm:cxn modelId="{6298C57A-4623-43C1-A613-74A329792772}" srcId="{FDBE41A1-8C78-4593-93D2-9EE2BF2317D5}" destId="{72E88CDE-2205-4044-B2CF-52548375E721}" srcOrd="0" destOrd="0" parTransId="{5E639BF6-6021-46B0-9B3C-D290715CAE1B}" sibTransId="{04AC72DB-5755-4E91-A318-546E695B5468}"/>
    <dgm:cxn modelId="{1A4C5581-EB91-4E35-AF2A-7BC37AA08C3E}" type="presOf" srcId="{FDBE41A1-8C78-4593-93D2-9EE2BF2317D5}" destId="{A6ED7616-FE5D-4D45-93C3-A28378637D04}" srcOrd="0" destOrd="0" presId="urn:microsoft.com/office/officeart/2005/8/layout/orgChart1"/>
    <dgm:cxn modelId="{2258FD92-CA11-42DC-BC8F-E02EB357F4D5}" type="presOf" srcId="{5E639BF6-6021-46B0-9B3C-D290715CAE1B}" destId="{5CACACD4-8C9E-4E35-91C9-2041FF8F1A35}" srcOrd="0" destOrd="0" presId="urn:microsoft.com/office/officeart/2005/8/layout/orgChart1"/>
    <dgm:cxn modelId="{A4E2E496-FCE9-4867-BC9D-0B4B0C6C8B7B}" type="presOf" srcId="{DD62B19F-E892-4957-A7FA-3F046FF7A763}" destId="{84AFF3DA-E5DC-4EA2-B933-5EC1C2AE4719}" srcOrd="1" destOrd="0" presId="urn:microsoft.com/office/officeart/2005/8/layout/orgChart1"/>
    <dgm:cxn modelId="{9E1AB29C-0BEF-4619-B563-47CAD63E27EE}" type="presOf" srcId="{319E55F5-3A46-4ACA-9CB6-BF7095B0DCFD}" destId="{39BD55AA-5000-4818-A174-C9CEA49B95F7}" srcOrd="1" destOrd="0" presId="urn:microsoft.com/office/officeart/2005/8/layout/orgChart1"/>
    <dgm:cxn modelId="{965DFFA1-3B09-497D-9632-51EBB8C2D094}" srcId="{FDBE41A1-8C78-4593-93D2-9EE2BF2317D5}" destId="{319E55F5-3A46-4ACA-9CB6-BF7095B0DCFD}" srcOrd="3" destOrd="0" parTransId="{5EA1D5D5-CA2F-4616-80F4-F65BBA8C8895}" sibTransId="{CF24D20C-5307-41F4-AB0B-4759D5652BC0}"/>
    <dgm:cxn modelId="{74C5D5AC-4FC0-4165-9FBE-12F0B06F3753}" srcId="{FDBE41A1-8C78-4593-93D2-9EE2BF2317D5}" destId="{A37FCE86-DA1E-40C3-9840-945B8E52E90D}" srcOrd="1" destOrd="0" parTransId="{88E0A504-099A-4A6D-BF6B-B7850EC3C68E}" sibTransId="{3D143B28-1AC4-48FA-BB72-8032D2BDDD57}"/>
    <dgm:cxn modelId="{290F5FB1-F80A-453D-A1BC-560D75C0E93D}" srcId="{D9FEFB4C-6865-43FD-9D2F-C7ED60368B74}" destId="{FDBE41A1-8C78-4593-93D2-9EE2BF2317D5}" srcOrd="0" destOrd="0" parTransId="{CD3F7CED-4490-497B-8BB4-09E6D3DF30C6}" sibTransId="{E3B2E068-69A0-409B-BF1C-DBF3EF0589D7}"/>
    <dgm:cxn modelId="{82C559BB-7DF5-4A1F-8128-239F16E70CF8}" type="presOf" srcId="{A37FCE86-DA1E-40C3-9840-945B8E52E90D}" destId="{AF1AE131-C1F1-4429-9149-FCF0E3D3B7BD}" srcOrd="0" destOrd="0" presId="urn:microsoft.com/office/officeart/2005/8/layout/orgChart1"/>
    <dgm:cxn modelId="{2613F9C7-0F9E-480C-B0EB-CB6CF0B1730B}" type="presOf" srcId="{5EA1D5D5-CA2F-4616-80F4-F65BBA8C8895}" destId="{833A92DD-07AD-40B2-9F11-B655F8236E75}" srcOrd="0" destOrd="0" presId="urn:microsoft.com/office/officeart/2005/8/layout/orgChart1"/>
    <dgm:cxn modelId="{92E377CA-B091-4B72-9739-3FBF7D57632B}" type="presOf" srcId="{D9FEFB4C-6865-43FD-9D2F-C7ED60368B74}" destId="{27EC9999-1B04-49CE-9F26-6BA0396FF606}" srcOrd="0" destOrd="0" presId="urn:microsoft.com/office/officeart/2005/8/layout/orgChart1"/>
    <dgm:cxn modelId="{E74160D3-167E-42FB-9ADC-42E78CC94BD0}" type="presOf" srcId="{319E55F5-3A46-4ACA-9CB6-BF7095B0DCFD}" destId="{CD07BAA5-7AA5-440B-92CB-0171C9F68FF6}" srcOrd="0" destOrd="0" presId="urn:microsoft.com/office/officeart/2005/8/layout/orgChart1"/>
    <dgm:cxn modelId="{84528EE4-A51D-4DD6-8663-87BCC5EBC247}" srcId="{FDBE41A1-8C78-4593-93D2-9EE2BF2317D5}" destId="{DD62B19F-E892-4957-A7FA-3F046FF7A763}" srcOrd="2" destOrd="0" parTransId="{948D48B0-64D0-470C-9606-9370D96BB4AD}" sibTransId="{D5274EB9-9EF5-4A2F-B495-1E91B9DCDF0D}"/>
    <dgm:cxn modelId="{25E814ED-1892-4555-9024-A05C9565E339}" type="presOf" srcId="{72E88CDE-2205-4044-B2CF-52548375E721}" destId="{6E57C94C-C2CB-4E7A-A1CF-437C35F141AA}" srcOrd="1" destOrd="0" presId="urn:microsoft.com/office/officeart/2005/8/layout/orgChart1"/>
    <dgm:cxn modelId="{C275B7F9-76B4-400F-AF7B-B8F5A3C61E05}" type="presOf" srcId="{DD62B19F-E892-4957-A7FA-3F046FF7A763}" destId="{61BE86E8-BE95-4B1B-AA54-24FDFEB2D144}" srcOrd="0" destOrd="0" presId="urn:microsoft.com/office/officeart/2005/8/layout/orgChart1"/>
    <dgm:cxn modelId="{FC5549ED-ED21-45B8-83F4-A048668BCBC6}" type="presParOf" srcId="{27EC9999-1B04-49CE-9F26-6BA0396FF606}" destId="{13222D03-A172-4A29-A045-0C1DD63D297E}" srcOrd="0" destOrd="0" presId="urn:microsoft.com/office/officeart/2005/8/layout/orgChart1"/>
    <dgm:cxn modelId="{9B3CBA40-19A5-4DC4-A28A-E2F410F5EFCF}" type="presParOf" srcId="{13222D03-A172-4A29-A045-0C1DD63D297E}" destId="{F3B6383F-F1AC-4D64-857A-27DF7AED9486}" srcOrd="0" destOrd="0" presId="urn:microsoft.com/office/officeart/2005/8/layout/orgChart1"/>
    <dgm:cxn modelId="{C4329D38-C251-45AB-AE4A-18066F37703D}" type="presParOf" srcId="{F3B6383F-F1AC-4D64-857A-27DF7AED9486}" destId="{A6ED7616-FE5D-4D45-93C3-A28378637D04}" srcOrd="0" destOrd="0" presId="urn:microsoft.com/office/officeart/2005/8/layout/orgChart1"/>
    <dgm:cxn modelId="{1600F189-09EC-4B7E-8BF2-D592B6A1E44D}" type="presParOf" srcId="{F3B6383F-F1AC-4D64-857A-27DF7AED9486}" destId="{9C2C4BC3-0B26-4C50-94D9-7315278273D3}" srcOrd="1" destOrd="0" presId="urn:microsoft.com/office/officeart/2005/8/layout/orgChart1"/>
    <dgm:cxn modelId="{9904B701-3B76-435A-9E5E-174AEC82783C}" type="presParOf" srcId="{13222D03-A172-4A29-A045-0C1DD63D297E}" destId="{5A5D529C-87B4-4ADB-AD22-307863D27B55}" srcOrd="1" destOrd="0" presId="urn:microsoft.com/office/officeart/2005/8/layout/orgChart1"/>
    <dgm:cxn modelId="{E83A5319-A7B5-4A4B-BC38-5664903C8FE1}" type="presParOf" srcId="{5A5D529C-87B4-4ADB-AD22-307863D27B55}" destId="{5CACACD4-8C9E-4E35-91C9-2041FF8F1A35}" srcOrd="0" destOrd="0" presId="urn:microsoft.com/office/officeart/2005/8/layout/orgChart1"/>
    <dgm:cxn modelId="{DEAFD321-9984-4074-94BB-39B08DCBC445}" type="presParOf" srcId="{5A5D529C-87B4-4ADB-AD22-307863D27B55}" destId="{C914F13C-B7A8-4E53-8EEF-F56E45D0F7BC}" srcOrd="1" destOrd="0" presId="urn:microsoft.com/office/officeart/2005/8/layout/orgChart1"/>
    <dgm:cxn modelId="{8300EE07-0B8D-487A-9AF4-523EA478644A}" type="presParOf" srcId="{C914F13C-B7A8-4E53-8EEF-F56E45D0F7BC}" destId="{3DBD41AA-E3BF-4E61-B553-4FE670FB1DE0}" srcOrd="0" destOrd="0" presId="urn:microsoft.com/office/officeart/2005/8/layout/orgChart1"/>
    <dgm:cxn modelId="{5053BE78-E876-4A33-82AD-482C67A735B1}" type="presParOf" srcId="{3DBD41AA-E3BF-4E61-B553-4FE670FB1DE0}" destId="{7E212609-6512-4AFE-AE1C-2897532F15C9}" srcOrd="0" destOrd="0" presId="urn:microsoft.com/office/officeart/2005/8/layout/orgChart1"/>
    <dgm:cxn modelId="{9254F83D-D6BD-4E8E-B56C-45CDECA795FC}" type="presParOf" srcId="{3DBD41AA-E3BF-4E61-B553-4FE670FB1DE0}" destId="{6E57C94C-C2CB-4E7A-A1CF-437C35F141AA}" srcOrd="1" destOrd="0" presId="urn:microsoft.com/office/officeart/2005/8/layout/orgChart1"/>
    <dgm:cxn modelId="{3220D65C-74B5-456F-BC73-4F3F0A24548D}" type="presParOf" srcId="{C914F13C-B7A8-4E53-8EEF-F56E45D0F7BC}" destId="{E6C9DEC0-16C2-4810-BC34-9B35E094943B}" srcOrd="1" destOrd="0" presId="urn:microsoft.com/office/officeart/2005/8/layout/orgChart1"/>
    <dgm:cxn modelId="{D8251D8D-2EDF-480A-8509-FF090E81BA74}" type="presParOf" srcId="{C914F13C-B7A8-4E53-8EEF-F56E45D0F7BC}" destId="{91781F0E-2EE2-44B8-93D8-6DF249820690}" srcOrd="2" destOrd="0" presId="urn:microsoft.com/office/officeart/2005/8/layout/orgChart1"/>
    <dgm:cxn modelId="{2DBCBE7C-2242-48A9-8FC8-CDE958470A9D}" type="presParOf" srcId="{5A5D529C-87B4-4ADB-AD22-307863D27B55}" destId="{E03C6245-E4C6-4ABF-872E-ADBEFABDEFD9}" srcOrd="2" destOrd="0" presId="urn:microsoft.com/office/officeart/2005/8/layout/orgChart1"/>
    <dgm:cxn modelId="{3F02A0D0-E3BE-44D4-992D-1D7CD03065DE}" type="presParOf" srcId="{5A5D529C-87B4-4ADB-AD22-307863D27B55}" destId="{E62C92C5-E854-4F77-8970-314D297BA57F}" srcOrd="3" destOrd="0" presId="urn:microsoft.com/office/officeart/2005/8/layout/orgChart1"/>
    <dgm:cxn modelId="{EA1E502B-AA5C-4C92-AECF-C5B76BCD1878}" type="presParOf" srcId="{E62C92C5-E854-4F77-8970-314D297BA57F}" destId="{D1BF0786-1571-4F4C-88E8-F052666BB9AC}" srcOrd="0" destOrd="0" presId="urn:microsoft.com/office/officeart/2005/8/layout/orgChart1"/>
    <dgm:cxn modelId="{51118A4C-7D5E-4ACE-A80B-1CE6ABA036BD}" type="presParOf" srcId="{D1BF0786-1571-4F4C-88E8-F052666BB9AC}" destId="{AF1AE131-C1F1-4429-9149-FCF0E3D3B7BD}" srcOrd="0" destOrd="0" presId="urn:microsoft.com/office/officeart/2005/8/layout/orgChart1"/>
    <dgm:cxn modelId="{3A818079-E6BE-44C8-B0DD-A8ACCC6DB8F2}" type="presParOf" srcId="{D1BF0786-1571-4F4C-88E8-F052666BB9AC}" destId="{C0C87A49-259F-42F7-ABB5-2DE47F03F825}" srcOrd="1" destOrd="0" presId="urn:microsoft.com/office/officeart/2005/8/layout/orgChart1"/>
    <dgm:cxn modelId="{ECBEE2C8-E825-4B13-A54C-1F6AEBE0D8DA}" type="presParOf" srcId="{E62C92C5-E854-4F77-8970-314D297BA57F}" destId="{28CC427A-CBDD-405A-871A-65646F6F96A2}" srcOrd="1" destOrd="0" presId="urn:microsoft.com/office/officeart/2005/8/layout/orgChart1"/>
    <dgm:cxn modelId="{DA37D0D1-E6BA-442B-8ED9-F7EFB4551392}" type="presParOf" srcId="{E62C92C5-E854-4F77-8970-314D297BA57F}" destId="{56F540B2-1C3F-4F12-B98F-3DF3DCC3A344}" srcOrd="2" destOrd="0" presId="urn:microsoft.com/office/officeart/2005/8/layout/orgChart1"/>
    <dgm:cxn modelId="{FC7E6550-9B3F-43BB-BE73-6D7F48D44070}" type="presParOf" srcId="{5A5D529C-87B4-4ADB-AD22-307863D27B55}" destId="{B5F64D88-E41D-49DE-B6A1-2B9A28D6E205}" srcOrd="4" destOrd="0" presId="urn:microsoft.com/office/officeart/2005/8/layout/orgChart1"/>
    <dgm:cxn modelId="{20EB9C51-A4BE-4EB3-B7D8-D58386A9AA22}" type="presParOf" srcId="{5A5D529C-87B4-4ADB-AD22-307863D27B55}" destId="{625A0972-E6D9-47F1-8490-4C11AFAE60EA}" srcOrd="5" destOrd="0" presId="urn:microsoft.com/office/officeart/2005/8/layout/orgChart1"/>
    <dgm:cxn modelId="{E7526786-9256-4A51-AB02-ECE2B06A126C}" type="presParOf" srcId="{625A0972-E6D9-47F1-8490-4C11AFAE60EA}" destId="{37AE3A55-044C-47FC-B11E-27AA35E1B5C4}" srcOrd="0" destOrd="0" presId="urn:microsoft.com/office/officeart/2005/8/layout/orgChart1"/>
    <dgm:cxn modelId="{AFD47B2F-9384-452A-9783-3AADB209883A}" type="presParOf" srcId="{37AE3A55-044C-47FC-B11E-27AA35E1B5C4}" destId="{61BE86E8-BE95-4B1B-AA54-24FDFEB2D144}" srcOrd="0" destOrd="0" presId="urn:microsoft.com/office/officeart/2005/8/layout/orgChart1"/>
    <dgm:cxn modelId="{FEFD70FB-053B-4B81-B5DB-E160C4392BCF}" type="presParOf" srcId="{37AE3A55-044C-47FC-B11E-27AA35E1B5C4}" destId="{84AFF3DA-E5DC-4EA2-B933-5EC1C2AE4719}" srcOrd="1" destOrd="0" presId="urn:microsoft.com/office/officeart/2005/8/layout/orgChart1"/>
    <dgm:cxn modelId="{4730487B-6C48-4F17-AD86-141469B1378A}" type="presParOf" srcId="{625A0972-E6D9-47F1-8490-4C11AFAE60EA}" destId="{8E3D46C8-513F-4F57-BD85-E97463B2C556}" srcOrd="1" destOrd="0" presId="urn:microsoft.com/office/officeart/2005/8/layout/orgChart1"/>
    <dgm:cxn modelId="{1CBD7E2A-3FC8-49BC-B6CA-D00511F85CA9}" type="presParOf" srcId="{625A0972-E6D9-47F1-8490-4C11AFAE60EA}" destId="{C958C7D9-4C92-4C89-9996-97FC28D885C7}" srcOrd="2" destOrd="0" presId="urn:microsoft.com/office/officeart/2005/8/layout/orgChart1"/>
    <dgm:cxn modelId="{3DD8C1E8-A87B-4D30-995D-BCACD327DFD4}" type="presParOf" srcId="{5A5D529C-87B4-4ADB-AD22-307863D27B55}" destId="{833A92DD-07AD-40B2-9F11-B655F8236E75}" srcOrd="6" destOrd="0" presId="urn:microsoft.com/office/officeart/2005/8/layout/orgChart1"/>
    <dgm:cxn modelId="{D960F734-96F4-418A-9D42-2C7CE6587361}" type="presParOf" srcId="{5A5D529C-87B4-4ADB-AD22-307863D27B55}" destId="{77CF997C-06A5-4B73-9D86-1BAF867EFA40}" srcOrd="7" destOrd="0" presId="urn:microsoft.com/office/officeart/2005/8/layout/orgChart1"/>
    <dgm:cxn modelId="{55F3B215-251C-4E6C-AD4B-39BF10B6D236}" type="presParOf" srcId="{77CF997C-06A5-4B73-9D86-1BAF867EFA40}" destId="{7B228901-73BF-4F64-8F29-500BBEFF57DA}" srcOrd="0" destOrd="0" presId="urn:microsoft.com/office/officeart/2005/8/layout/orgChart1"/>
    <dgm:cxn modelId="{306F4725-45D5-4170-B057-769884012037}" type="presParOf" srcId="{7B228901-73BF-4F64-8F29-500BBEFF57DA}" destId="{CD07BAA5-7AA5-440B-92CB-0171C9F68FF6}" srcOrd="0" destOrd="0" presId="urn:microsoft.com/office/officeart/2005/8/layout/orgChart1"/>
    <dgm:cxn modelId="{DF46DA11-D5CE-4A0F-A79C-264D4F427441}" type="presParOf" srcId="{7B228901-73BF-4F64-8F29-500BBEFF57DA}" destId="{39BD55AA-5000-4818-A174-C9CEA49B95F7}" srcOrd="1" destOrd="0" presId="urn:microsoft.com/office/officeart/2005/8/layout/orgChart1"/>
    <dgm:cxn modelId="{DB895F35-12F7-4DD3-B95A-8728A0E89664}" type="presParOf" srcId="{77CF997C-06A5-4B73-9D86-1BAF867EFA40}" destId="{C3EA4861-72E8-4A47-B5BD-59BD007B389A}" srcOrd="1" destOrd="0" presId="urn:microsoft.com/office/officeart/2005/8/layout/orgChart1"/>
    <dgm:cxn modelId="{E81325FA-39DE-461F-8410-511B7474F8FF}" type="presParOf" srcId="{77CF997C-06A5-4B73-9D86-1BAF867EFA40}" destId="{296BD5D9-9748-4810-9E93-3C8DE6270542}" srcOrd="2" destOrd="0" presId="urn:microsoft.com/office/officeart/2005/8/layout/orgChart1"/>
    <dgm:cxn modelId="{3FCE6098-539A-488C-923B-FFC8B800251C}" type="presParOf" srcId="{13222D03-A172-4A29-A045-0C1DD63D297E}" destId="{09000CB5-4CFD-4AA6-A086-BABBD82949CA}"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9FEFB4C-6865-43FD-9D2F-C7ED60368B74}" type="doc">
      <dgm:prSet loTypeId="urn:microsoft.com/office/officeart/2005/8/layout/orgChart1" loCatId="hierarchy" qsTypeId="urn:microsoft.com/office/officeart/2005/8/quickstyle/simple2" qsCatId="simple" csTypeId="urn:microsoft.com/office/officeart/2005/8/colors/accent1_1" csCatId="accent1" phldr="1"/>
      <dgm:spPr/>
      <dgm:t>
        <a:bodyPr/>
        <a:lstStyle/>
        <a:p>
          <a:endParaRPr lang="en-US"/>
        </a:p>
      </dgm:t>
    </dgm:pt>
    <dgm:pt modelId="{FDBE41A1-8C78-4593-93D2-9EE2BF2317D5}">
      <dgm:prSet phldrT="[Text]" custT="1"/>
      <dgm:spPr>
        <a:solidFill>
          <a:schemeClr val="accent1">
            <a:lumMod val="60000"/>
            <a:lumOff val="40000"/>
          </a:schemeClr>
        </a:solidFill>
      </dgm:spPr>
      <dgm:t>
        <a:bodyPr/>
        <a:lstStyle/>
        <a:p>
          <a:r>
            <a:rPr lang="en-US" sz="2400" b="1" dirty="0"/>
            <a:t>Developing a collaborative action plan</a:t>
          </a:r>
        </a:p>
      </dgm:t>
    </dgm:pt>
    <dgm:pt modelId="{CD3F7CED-4490-497B-8BB4-09E6D3DF30C6}" type="parTrans" cxnId="{290F5FB1-F80A-453D-A1BC-560D75C0E93D}">
      <dgm:prSet/>
      <dgm:spPr/>
      <dgm:t>
        <a:bodyPr/>
        <a:lstStyle/>
        <a:p>
          <a:endParaRPr lang="en-US"/>
        </a:p>
      </dgm:t>
    </dgm:pt>
    <dgm:pt modelId="{E3B2E068-69A0-409B-BF1C-DBF3EF0589D7}" type="sibTrans" cxnId="{290F5FB1-F80A-453D-A1BC-560D75C0E93D}">
      <dgm:prSet/>
      <dgm:spPr/>
      <dgm:t>
        <a:bodyPr/>
        <a:lstStyle/>
        <a:p>
          <a:endParaRPr lang="en-US"/>
        </a:p>
      </dgm:t>
    </dgm:pt>
    <dgm:pt modelId="{A37FCE86-DA1E-40C3-9840-945B8E52E90D}">
      <dgm:prSet phldrT="[Text]" custT="1"/>
      <dgm:spPr/>
      <dgm:t>
        <a:bodyPr/>
        <a:lstStyle/>
        <a:p>
          <a:r>
            <a:rPr lang="en-US" sz="1800" dirty="0"/>
            <a:t>Strengthening areas of concern</a:t>
          </a:r>
        </a:p>
      </dgm:t>
    </dgm:pt>
    <dgm:pt modelId="{88E0A504-099A-4A6D-BF6B-B7850EC3C68E}" type="parTrans" cxnId="{74C5D5AC-4FC0-4165-9FBE-12F0B06F3753}">
      <dgm:prSet/>
      <dgm:spPr/>
      <dgm:t>
        <a:bodyPr/>
        <a:lstStyle/>
        <a:p>
          <a:endParaRPr lang="en-US"/>
        </a:p>
      </dgm:t>
    </dgm:pt>
    <dgm:pt modelId="{3D143B28-1AC4-48FA-BB72-8032D2BDDD57}" type="sibTrans" cxnId="{74C5D5AC-4FC0-4165-9FBE-12F0B06F3753}">
      <dgm:prSet/>
      <dgm:spPr/>
      <dgm:t>
        <a:bodyPr/>
        <a:lstStyle/>
        <a:p>
          <a:endParaRPr lang="en-US"/>
        </a:p>
      </dgm:t>
    </dgm:pt>
    <dgm:pt modelId="{DD62B19F-E892-4957-A7FA-3F046FF7A763}">
      <dgm:prSet phldrT="[Text]" custT="1"/>
      <dgm:spPr/>
      <dgm:t>
        <a:bodyPr/>
        <a:lstStyle/>
        <a:p>
          <a:r>
            <a:rPr lang="en-US" sz="1800" dirty="0"/>
            <a:t>Setting goals and tracking progress</a:t>
          </a:r>
        </a:p>
      </dgm:t>
    </dgm:pt>
    <dgm:pt modelId="{948D48B0-64D0-470C-9606-9370D96BB4AD}" type="parTrans" cxnId="{84528EE4-A51D-4DD6-8663-87BCC5EBC247}">
      <dgm:prSet/>
      <dgm:spPr/>
      <dgm:t>
        <a:bodyPr/>
        <a:lstStyle/>
        <a:p>
          <a:endParaRPr lang="en-US"/>
        </a:p>
      </dgm:t>
    </dgm:pt>
    <dgm:pt modelId="{D5274EB9-9EF5-4A2F-B495-1E91B9DCDF0D}" type="sibTrans" cxnId="{84528EE4-A51D-4DD6-8663-87BCC5EBC247}">
      <dgm:prSet/>
      <dgm:spPr/>
      <dgm:t>
        <a:bodyPr/>
        <a:lstStyle/>
        <a:p>
          <a:endParaRPr lang="en-US"/>
        </a:p>
      </dgm:t>
    </dgm:pt>
    <dgm:pt modelId="{319E55F5-3A46-4ACA-9CB6-BF7095B0DCFD}">
      <dgm:prSet phldrT="[Text]" custT="1"/>
      <dgm:spPr/>
      <dgm:t>
        <a:bodyPr/>
        <a:lstStyle/>
        <a:p>
          <a:r>
            <a:rPr lang="en-US" sz="2000" b="1" i="0" u="sng" dirty="0"/>
            <a:t>Accessing specialists</a:t>
          </a:r>
        </a:p>
        <a:p>
          <a:r>
            <a:rPr lang="en-US" sz="2000" dirty="0">
              <a:solidFill>
                <a:srgbClr val="474747"/>
              </a:solidFill>
            </a:rPr>
            <a:t>Consider the availability and access to specialists such as OTs, PTs, SLPs, or school psychologists and how they can support. </a:t>
          </a:r>
          <a:endParaRPr lang="en-US" sz="2000" strike="sngStrike" dirty="0"/>
        </a:p>
      </dgm:t>
    </dgm:pt>
    <dgm:pt modelId="{5EA1D5D5-CA2F-4616-80F4-F65BBA8C8895}" type="parTrans" cxnId="{965DFFA1-3B09-497D-9632-51EBB8C2D094}">
      <dgm:prSet/>
      <dgm:spPr/>
      <dgm:t>
        <a:bodyPr/>
        <a:lstStyle/>
        <a:p>
          <a:endParaRPr lang="en-US"/>
        </a:p>
      </dgm:t>
    </dgm:pt>
    <dgm:pt modelId="{CF24D20C-5307-41F4-AB0B-4759D5652BC0}" type="sibTrans" cxnId="{965DFFA1-3B09-497D-9632-51EBB8C2D094}">
      <dgm:prSet/>
      <dgm:spPr/>
      <dgm:t>
        <a:bodyPr/>
        <a:lstStyle/>
        <a:p>
          <a:endParaRPr lang="en-US"/>
        </a:p>
      </dgm:t>
    </dgm:pt>
    <dgm:pt modelId="{72E88CDE-2205-4044-B2CF-52548375E721}">
      <dgm:prSet custT="1"/>
      <dgm:spPr/>
      <dgm:t>
        <a:bodyPr/>
        <a:lstStyle/>
        <a:p>
          <a:r>
            <a:rPr lang="en-US" sz="1800" u="none" dirty="0">
              <a:solidFill>
                <a:srgbClr val="474747"/>
              </a:solidFill>
            </a:rPr>
            <a:t>Reviewing the </a:t>
          </a:r>
          <a:br>
            <a:rPr lang="en-US" sz="1800" u="none" dirty="0">
              <a:solidFill>
                <a:srgbClr val="FF00FF"/>
              </a:solidFill>
            </a:rPr>
          </a:br>
          <a:r>
            <a:rPr lang="en-US" sz="1800" u="none" dirty="0">
              <a:solidFill>
                <a:srgbClr val="474747"/>
              </a:solidFill>
            </a:rPr>
            <a:t>data</a:t>
          </a:r>
          <a:endParaRPr lang="en-US" sz="1800" u="none" dirty="0"/>
        </a:p>
      </dgm:t>
    </dgm:pt>
    <dgm:pt modelId="{5E639BF6-6021-46B0-9B3C-D290715CAE1B}" type="parTrans" cxnId="{6298C57A-4623-43C1-A613-74A329792772}">
      <dgm:prSet/>
      <dgm:spPr/>
      <dgm:t>
        <a:bodyPr/>
        <a:lstStyle/>
        <a:p>
          <a:endParaRPr lang="en-US"/>
        </a:p>
      </dgm:t>
    </dgm:pt>
    <dgm:pt modelId="{04AC72DB-5755-4E91-A318-546E695B5468}" type="sibTrans" cxnId="{6298C57A-4623-43C1-A613-74A329792772}">
      <dgm:prSet/>
      <dgm:spPr/>
      <dgm:t>
        <a:bodyPr/>
        <a:lstStyle/>
        <a:p>
          <a:endParaRPr lang="en-US"/>
        </a:p>
      </dgm:t>
    </dgm:pt>
    <dgm:pt modelId="{27EC9999-1B04-49CE-9F26-6BA0396FF606}" type="pres">
      <dgm:prSet presAssocID="{D9FEFB4C-6865-43FD-9D2F-C7ED60368B74}" presName="hierChild1" presStyleCnt="0">
        <dgm:presLayoutVars>
          <dgm:orgChart val="1"/>
          <dgm:chPref val="1"/>
          <dgm:dir/>
          <dgm:animOne val="branch"/>
          <dgm:animLvl val="lvl"/>
          <dgm:resizeHandles/>
        </dgm:presLayoutVars>
      </dgm:prSet>
      <dgm:spPr/>
    </dgm:pt>
    <dgm:pt modelId="{13222D03-A172-4A29-A045-0C1DD63D297E}" type="pres">
      <dgm:prSet presAssocID="{FDBE41A1-8C78-4593-93D2-9EE2BF2317D5}" presName="hierRoot1" presStyleCnt="0">
        <dgm:presLayoutVars>
          <dgm:hierBranch val="init"/>
        </dgm:presLayoutVars>
      </dgm:prSet>
      <dgm:spPr/>
    </dgm:pt>
    <dgm:pt modelId="{F3B6383F-F1AC-4D64-857A-27DF7AED9486}" type="pres">
      <dgm:prSet presAssocID="{FDBE41A1-8C78-4593-93D2-9EE2BF2317D5}" presName="rootComposite1" presStyleCnt="0"/>
      <dgm:spPr/>
    </dgm:pt>
    <dgm:pt modelId="{A6ED7616-FE5D-4D45-93C3-A28378637D04}" type="pres">
      <dgm:prSet presAssocID="{FDBE41A1-8C78-4593-93D2-9EE2BF2317D5}" presName="rootText1" presStyleLbl="node0" presStyleIdx="0" presStyleCnt="1" custScaleX="107961" custScaleY="107961" custLinFactNeighborX="-926" custLinFactNeighborY="659">
        <dgm:presLayoutVars>
          <dgm:chPref val="3"/>
        </dgm:presLayoutVars>
      </dgm:prSet>
      <dgm:spPr/>
    </dgm:pt>
    <dgm:pt modelId="{9C2C4BC3-0B26-4C50-94D9-7315278273D3}" type="pres">
      <dgm:prSet presAssocID="{FDBE41A1-8C78-4593-93D2-9EE2BF2317D5}" presName="rootConnector1" presStyleLbl="node1" presStyleIdx="0" presStyleCnt="0"/>
      <dgm:spPr/>
    </dgm:pt>
    <dgm:pt modelId="{5A5D529C-87B4-4ADB-AD22-307863D27B55}" type="pres">
      <dgm:prSet presAssocID="{FDBE41A1-8C78-4593-93D2-9EE2BF2317D5}" presName="hierChild2" presStyleCnt="0"/>
      <dgm:spPr/>
    </dgm:pt>
    <dgm:pt modelId="{5CACACD4-8C9E-4E35-91C9-2041FF8F1A35}" type="pres">
      <dgm:prSet presAssocID="{5E639BF6-6021-46B0-9B3C-D290715CAE1B}" presName="Name37" presStyleLbl="parChTrans1D2" presStyleIdx="0" presStyleCnt="4"/>
      <dgm:spPr/>
    </dgm:pt>
    <dgm:pt modelId="{C914F13C-B7A8-4E53-8EEF-F56E45D0F7BC}" type="pres">
      <dgm:prSet presAssocID="{72E88CDE-2205-4044-B2CF-52548375E721}" presName="hierRoot2" presStyleCnt="0">
        <dgm:presLayoutVars>
          <dgm:hierBranch val="init"/>
        </dgm:presLayoutVars>
      </dgm:prSet>
      <dgm:spPr/>
    </dgm:pt>
    <dgm:pt modelId="{3DBD41AA-E3BF-4E61-B553-4FE670FB1DE0}" type="pres">
      <dgm:prSet presAssocID="{72E88CDE-2205-4044-B2CF-52548375E721}" presName="rootComposite" presStyleCnt="0"/>
      <dgm:spPr/>
    </dgm:pt>
    <dgm:pt modelId="{7E212609-6512-4AFE-AE1C-2897532F15C9}" type="pres">
      <dgm:prSet presAssocID="{72E88CDE-2205-4044-B2CF-52548375E721}" presName="rootText" presStyleLbl="node2" presStyleIdx="0" presStyleCnt="4" custScaleX="90725" custScaleY="92216" custLinFactNeighborX="-775" custLinFactNeighborY="12365">
        <dgm:presLayoutVars>
          <dgm:chPref val="3"/>
        </dgm:presLayoutVars>
      </dgm:prSet>
      <dgm:spPr/>
    </dgm:pt>
    <dgm:pt modelId="{6E57C94C-C2CB-4E7A-A1CF-437C35F141AA}" type="pres">
      <dgm:prSet presAssocID="{72E88CDE-2205-4044-B2CF-52548375E721}" presName="rootConnector" presStyleLbl="node2" presStyleIdx="0" presStyleCnt="4"/>
      <dgm:spPr/>
    </dgm:pt>
    <dgm:pt modelId="{E6C9DEC0-16C2-4810-BC34-9B35E094943B}" type="pres">
      <dgm:prSet presAssocID="{72E88CDE-2205-4044-B2CF-52548375E721}" presName="hierChild4" presStyleCnt="0"/>
      <dgm:spPr/>
    </dgm:pt>
    <dgm:pt modelId="{91781F0E-2EE2-44B8-93D8-6DF249820690}" type="pres">
      <dgm:prSet presAssocID="{72E88CDE-2205-4044-B2CF-52548375E721}" presName="hierChild5" presStyleCnt="0"/>
      <dgm:spPr/>
    </dgm:pt>
    <dgm:pt modelId="{E03C6245-E4C6-4ABF-872E-ADBEFABDEFD9}" type="pres">
      <dgm:prSet presAssocID="{88E0A504-099A-4A6D-BF6B-B7850EC3C68E}" presName="Name37" presStyleLbl="parChTrans1D2" presStyleIdx="1" presStyleCnt="4"/>
      <dgm:spPr/>
    </dgm:pt>
    <dgm:pt modelId="{E62C92C5-E854-4F77-8970-314D297BA57F}" type="pres">
      <dgm:prSet presAssocID="{A37FCE86-DA1E-40C3-9840-945B8E52E90D}" presName="hierRoot2" presStyleCnt="0">
        <dgm:presLayoutVars>
          <dgm:hierBranch val="hang"/>
        </dgm:presLayoutVars>
      </dgm:prSet>
      <dgm:spPr/>
    </dgm:pt>
    <dgm:pt modelId="{D1BF0786-1571-4F4C-88E8-F052666BB9AC}" type="pres">
      <dgm:prSet presAssocID="{A37FCE86-DA1E-40C3-9840-945B8E52E90D}" presName="rootComposite" presStyleCnt="0"/>
      <dgm:spPr/>
    </dgm:pt>
    <dgm:pt modelId="{AF1AE131-C1F1-4429-9149-FCF0E3D3B7BD}" type="pres">
      <dgm:prSet presAssocID="{A37FCE86-DA1E-40C3-9840-945B8E52E90D}" presName="rootText" presStyleLbl="node2" presStyleIdx="1" presStyleCnt="4" custLinFactNeighborX="-775" custLinFactNeighborY="12365">
        <dgm:presLayoutVars>
          <dgm:chPref val="3"/>
        </dgm:presLayoutVars>
      </dgm:prSet>
      <dgm:spPr/>
    </dgm:pt>
    <dgm:pt modelId="{C0C87A49-259F-42F7-ABB5-2DE47F03F825}" type="pres">
      <dgm:prSet presAssocID="{A37FCE86-DA1E-40C3-9840-945B8E52E90D}" presName="rootConnector" presStyleLbl="node2" presStyleIdx="1" presStyleCnt="4"/>
      <dgm:spPr/>
    </dgm:pt>
    <dgm:pt modelId="{28CC427A-CBDD-405A-871A-65646F6F96A2}" type="pres">
      <dgm:prSet presAssocID="{A37FCE86-DA1E-40C3-9840-945B8E52E90D}" presName="hierChild4" presStyleCnt="0"/>
      <dgm:spPr/>
    </dgm:pt>
    <dgm:pt modelId="{56F540B2-1C3F-4F12-B98F-3DF3DCC3A344}" type="pres">
      <dgm:prSet presAssocID="{A37FCE86-DA1E-40C3-9840-945B8E52E90D}" presName="hierChild5" presStyleCnt="0"/>
      <dgm:spPr/>
    </dgm:pt>
    <dgm:pt modelId="{B5F64D88-E41D-49DE-B6A1-2B9A28D6E205}" type="pres">
      <dgm:prSet presAssocID="{948D48B0-64D0-470C-9606-9370D96BB4AD}" presName="Name37" presStyleLbl="parChTrans1D2" presStyleIdx="2" presStyleCnt="4"/>
      <dgm:spPr/>
    </dgm:pt>
    <dgm:pt modelId="{625A0972-E6D9-47F1-8490-4C11AFAE60EA}" type="pres">
      <dgm:prSet presAssocID="{DD62B19F-E892-4957-A7FA-3F046FF7A763}" presName="hierRoot2" presStyleCnt="0">
        <dgm:presLayoutVars>
          <dgm:hierBranch val="init"/>
        </dgm:presLayoutVars>
      </dgm:prSet>
      <dgm:spPr/>
    </dgm:pt>
    <dgm:pt modelId="{37AE3A55-044C-47FC-B11E-27AA35E1B5C4}" type="pres">
      <dgm:prSet presAssocID="{DD62B19F-E892-4957-A7FA-3F046FF7A763}" presName="rootComposite" presStyleCnt="0"/>
      <dgm:spPr/>
    </dgm:pt>
    <dgm:pt modelId="{61BE86E8-BE95-4B1B-AA54-24FDFEB2D144}" type="pres">
      <dgm:prSet presAssocID="{DD62B19F-E892-4957-A7FA-3F046FF7A763}" presName="rootText" presStyleLbl="node2" presStyleIdx="2" presStyleCnt="4" custLinFactNeighborY="12365">
        <dgm:presLayoutVars>
          <dgm:chPref val="3"/>
        </dgm:presLayoutVars>
      </dgm:prSet>
      <dgm:spPr/>
    </dgm:pt>
    <dgm:pt modelId="{84AFF3DA-E5DC-4EA2-B933-5EC1C2AE4719}" type="pres">
      <dgm:prSet presAssocID="{DD62B19F-E892-4957-A7FA-3F046FF7A763}" presName="rootConnector" presStyleLbl="node2" presStyleIdx="2" presStyleCnt="4"/>
      <dgm:spPr/>
    </dgm:pt>
    <dgm:pt modelId="{8E3D46C8-513F-4F57-BD85-E97463B2C556}" type="pres">
      <dgm:prSet presAssocID="{DD62B19F-E892-4957-A7FA-3F046FF7A763}" presName="hierChild4" presStyleCnt="0"/>
      <dgm:spPr/>
    </dgm:pt>
    <dgm:pt modelId="{C958C7D9-4C92-4C89-9996-97FC28D885C7}" type="pres">
      <dgm:prSet presAssocID="{DD62B19F-E892-4957-A7FA-3F046FF7A763}" presName="hierChild5" presStyleCnt="0"/>
      <dgm:spPr/>
    </dgm:pt>
    <dgm:pt modelId="{833A92DD-07AD-40B2-9F11-B655F8236E75}" type="pres">
      <dgm:prSet presAssocID="{5EA1D5D5-CA2F-4616-80F4-F65BBA8C8895}" presName="Name37" presStyleLbl="parChTrans1D2" presStyleIdx="3" presStyleCnt="4"/>
      <dgm:spPr/>
    </dgm:pt>
    <dgm:pt modelId="{77CF997C-06A5-4B73-9D86-1BAF867EFA40}" type="pres">
      <dgm:prSet presAssocID="{319E55F5-3A46-4ACA-9CB6-BF7095B0DCFD}" presName="hierRoot2" presStyleCnt="0">
        <dgm:presLayoutVars>
          <dgm:hierBranch val="init"/>
        </dgm:presLayoutVars>
      </dgm:prSet>
      <dgm:spPr/>
    </dgm:pt>
    <dgm:pt modelId="{7B228901-73BF-4F64-8F29-500BBEFF57DA}" type="pres">
      <dgm:prSet presAssocID="{319E55F5-3A46-4ACA-9CB6-BF7095B0DCFD}" presName="rootComposite" presStyleCnt="0"/>
      <dgm:spPr/>
    </dgm:pt>
    <dgm:pt modelId="{CD07BAA5-7AA5-440B-92CB-0171C9F68FF6}" type="pres">
      <dgm:prSet presAssocID="{319E55F5-3A46-4ACA-9CB6-BF7095B0DCFD}" presName="rootText" presStyleLbl="node2" presStyleIdx="3" presStyleCnt="4" custScaleX="162685" custScaleY="185528" custLinFactNeighborY="12365">
        <dgm:presLayoutVars>
          <dgm:chPref val="3"/>
        </dgm:presLayoutVars>
      </dgm:prSet>
      <dgm:spPr/>
    </dgm:pt>
    <dgm:pt modelId="{39BD55AA-5000-4818-A174-C9CEA49B95F7}" type="pres">
      <dgm:prSet presAssocID="{319E55F5-3A46-4ACA-9CB6-BF7095B0DCFD}" presName="rootConnector" presStyleLbl="node2" presStyleIdx="3" presStyleCnt="4"/>
      <dgm:spPr/>
    </dgm:pt>
    <dgm:pt modelId="{C3EA4861-72E8-4A47-B5BD-59BD007B389A}" type="pres">
      <dgm:prSet presAssocID="{319E55F5-3A46-4ACA-9CB6-BF7095B0DCFD}" presName="hierChild4" presStyleCnt="0"/>
      <dgm:spPr/>
    </dgm:pt>
    <dgm:pt modelId="{296BD5D9-9748-4810-9E93-3C8DE6270542}" type="pres">
      <dgm:prSet presAssocID="{319E55F5-3A46-4ACA-9CB6-BF7095B0DCFD}" presName="hierChild5" presStyleCnt="0"/>
      <dgm:spPr/>
    </dgm:pt>
    <dgm:pt modelId="{09000CB5-4CFD-4AA6-A086-BABBD82949CA}" type="pres">
      <dgm:prSet presAssocID="{FDBE41A1-8C78-4593-93D2-9EE2BF2317D5}" presName="hierChild3" presStyleCnt="0"/>
      <dgm:spPr/>
    </dgm:pt>
  </dgm:ptLst>
  <dgm:cxnLst>
    <dgm:cxn modelId="{DCC12D1B-4BF0-481C-B3E9-CC483921BEA1}" type="presOf" srcId="{88E0A504-099A-4A6D-BF6B-B7850EC3C68E}" destId="{E03C6245-E4C6-4ABF-872E-ADBEFABDEFD9}" srcOrd="0" destOrd="0" presId="urn:microsoft.com/office/officeart/2005/8/layout/orgChart1"/>
    <dgm:cxn modelId="{F2B67629-14DC-4C0B-9187-C9964DD20E05}" type="presOf" srcId="{FDBE41A1-8C78-4593-93D2-9EE2BF2317D5}" destId="{9C2C4BC3-0B26-4C50-94D9-7315278273D3}" srcOrd="1" destOrd="0" presId="urn:microsoft.com/office/officeart/2005/8/layout/orgChart1"/>
    <dgm:cxn modelId="{03B3D63C-7E2A-4C72-B9D5-5B72DFD2887A}" type="presOf" srcId="{72E88CDE-2205-4044-B2CF-52548375E721}" destId="{7E212609-6512-4AFE-AE1C-2897532F15C9}" srcOrd="0" destOrd="0" presId="urn:microsoft.com/office/officeart/2005/8/layout/orgChart1"/>
    <dgm:cxn modelId="{F8A9FC5B-F0B3-460B-B535-80FF6137DA77}" type="presOf" srcId="{948D48B0-64D0-470C-9606-9370D96BB4AD}" destId="{B5F64D88-E41D-49DE-B6A1-2B9A28D6E205}" srcOrd="0" destOrd="0" presId="urn:microsoft.com/office/officeart/2005/8/layout/orgChart1"/>
    <dgm:cxn modelId="{5DD0055E-1FCD-48FE-B56E-CE17145389BD}" type="presOf" srcId="{A37FCE86-DA1E-40C3-9840-945B8E52E90D}" destId="{C0C87A49-259F-42F7-ABB5-2DE47F03F825}" srcOrd="1" destOrd="0" presId="urn:microsoft.com/office/officeart/2005/8/layout/orgChart1"/>
    <dgm:cxn modelId="{6298C57A-4623-43C1-A613-74A329792772}" srcId="{FDBE41A1-8C78-4593-93D2-9EE2BF2317D5}" destId="{72E88CDE-2205-4044-B2CF-52548375E721}" srcOrd="0" destOrd="0" parTransId="{5E639BF6-6021-46B0-9B3C-D290715CAE1B}" sibTransId="{04AC72DB-5755-4E91-A318-546E695B5468}"/>
    <dgm:cxn modelId="{1A4C5581-EB91-4E35-AF2A-7BC37AA08C3E}" type="presOf" srcId="{FDBE41A1-8C78-4593-93D2-9EE2BF2317D5}" destId="{A6ED7616-FE5D-4D45-93C3-A28378637D04}" srcOrd="0" destOrd="0" presId="urn:microsoft.com/office/officeart/2005/8/layout/orgChart1"/>
    <dgm:cxn modelId="{2258FD92-CA11-42DC-BC8F-E02EB357F4D5}" type="presOf" srcId="{5E639BF6-6021-46B0-9B3C-D290715CAE1B}" destId="{5CACACD4-8C9E-4E35-91C9-2041FF8F1A35}" srcOrd="0" destOrd="0" presId="urn:microsoft.com/office/officeart/2005/8/layout/orgChart1"/>
    <dgm:cxn modelId="{A4E2E496-FCE9-4867-BC9D-0B4B0C6C8B7B}" type="presOf" srcId="{DD62B19F-E892-4957-A7FA-3F046FF7A763}" destId="{84AFF3DA-E5DC-4EA2-B933-5EC1C2AE4719}" srcOrd="1" destOrd="0" presId="urn:microsoft.com/office/officeart/2005/8/layout/orgChart1"/>
    <dgm:cxn modelId="{9E1AB29C-0BEF-4619-B563-47CAD63E27EE}" type="presOf" srcId="{319E55F5-3A46-4ACA-9CB6-BF7095B0DCFD}" destId="{39BD55AA-5000-4818-A174-C9CEA49B95F7}" srcOrd="1" destOrd="0" presId="urn:microsoft.com/office/officeart/2005/8/layout/orgChart1"/>
    <dgm:cxn modelId="{965DFFA1-3B09-497D-9632-51EBB8C2D094}" srcId="{FDBE41A1-8C78-4593-93D2-9EE2BF2317D5}" destId="{319E55F5-3A46-4ACA-9CB6-BF7095B0DCFD}" srcOrd="3" destOrd="0" parTransId="{5EA1D5D5-CA2F-4616-80F4-F65BBA8C8895}" sibTransId="{CF24D20C-5307-41F4-AB0B-4759D5652BC0}"/>
    <dgm:cxn modelId="{74C5D5AC-4FC0-4165-9FBE-12F0B06F3753}" srcId="{FDBE41A1-8C78-4593-93D2-9EE2BF2317D5}" destId="{A37FCE86-DA1E-40C3-9840-945B8E52E90D}" srcOrd="1" destOrd="0" parTransId="{88E0A504-099A-4A6D-BF6B-B7850EC3C68E}" sibTransId="{3D143B28-1AC4-48FA-BB72-8032D2BDDD57}"/>
    <dgm:cxn modelId="{290F5FB1-F80A-453D-A1BC-560D75C0E93D}" srcId="{D9FEFB4C-6865-43FD-9D2F-C7ED60368B74}" destId="{FDBE41A1-8C78-4593-93D2-9EE2BF2317D5}" srcOrd="0" destOrd="0" parTransId="{CD3F7CED-4490-497B-8BB4-09E6D3DF30C6}" sibTransId="{E3B2E068-69A0-409B-BF1C-DBF3EF0589D7}"/>
    <dgm:cxn modelId="{82C559BB-7DF5-4A1F-8128-239F16E70CF8}" type="presOf" srcId="{A37FCE86-DA1E-40C3-9840-945B8E52E90D}" destId="{AF1AE131-C1F1-4429-9149-FCF0E3D3B7BD}" srcOrd="0" destOrd="0" presId="urn:microsoft.com/office/officeart/2005/8/layout/orgChart1"/>
    <dgm:cxn modelId="{2613F9C7-0F9E-480C-B0EB-CB6CF0B1730B}" type="presOf" srcId="{5EA1D5D5-CA2F-4616-80F4-F65BBA8C8895}" destId="{833A92DD-07AD-40B2-9F11-B655F8236E75}" srcOrd="0" destOrd="0" presId="urn:microsoft.com/office/officeart/2005/8/layout/orgChart1"/>
    <dgm:cxn modelId="{92E377CA-B091-4B72-9739-3FBF7D57632B}" type="presOf" srcId="{D9FEFB4C-6865-43FD-9D2F-C7ED60368B74}" destId="{27EC9999-1B04-49CE-9F26-6BA0396FF606}" srcOrd="0" destOrd="0" presId="urn:microsoft.com/office/officeart/2005/8/layout/orgChart1"/>
    <dgm:cxn modelId="{E74160D3-167E-42FB-9ADC-42E78CC94BD0}" type="presOf" srcId="{319E55F5-3A46-4ACA-9CB6-BF7095B0DCFD}" destId="{CD07BAA5-7AA5-440B-92CB-0171C9F68FF6}" srcOrd="0" destOrd="0" presId="urn:microsoft.com/office/officeart/2005/8/layout/orgChart1"/>
    <dgm:cxn modelId="{84528EE4-A51D-4DD6-8663-87BCC5EBC247}" srcId="{FDBE41A1-8C78-4593-93D2-9EE2BF2317D5}" destId="{DD62B19F-E892-4957-A7FA-3F046FF7A763}" srcOrd="2" destOrd="0" parTransId="{948D48B0-64D0-470C-9606-9370D96BB4AD}" sibTransId="{D5274EB9-9EF5-4A2F-B495-1E91B9DCDF0D}"/>
    <dgm:cxn modelId="{25E814ED-1892-4555-9024-A05C9565E339}" type="presOf" srcId="{72E88CDE-2205-4044-B2CF-52548375E721}" destId="{6E57C94C-C2CB-4E7A-A1CF-437C35F141AA}" srcOrd="1" destOrd="0" presId="urn:microsoft.com/office/officeart/2005/8/layout/orgChart1"/>
    <dgm:cxn modelId="{C275B7F9-76B4-400F-AF7B-B8F5A3C61E05}" type="presOf" srcId="{DD62B19F-E892-4957-A7FA-3F046FF7A763}" destId="{61BE86E8-BE95-4B1B-AA54-24FDFEB2D144}" srcOrd="0" destOrd="0" presId="urn:microsoft.com/office/officeart/2005/8/layout/orgChart1"/>
    <dgm:cxn modelId="{FC5549ED-ED21-45B8-83F4-A048668BCBC6}" type="presParOf" srcId="{27EC9999-1B04-49CE-9F26-6BA0396FF606}" destId="{13222D03-A172-4A29-A045-0C1DD63D297E}" srcOrd="0" destOrd="0" presId="urn:microsoft.com/office/officeart/2005/8/layout/orgChart1"/>
    <dgm:cxn modelId="{9B3CBA40-19A5-4DC4-A28A-E2F410F5EFCF}" type="presParOf" srcId="{13222D03-A172-4A29-A045-0C1DD63D297E}" destId="{F3B6383F-F1AC-4D64-857A-27DF7AED9486}" srcOrd="0" destOrd="0" presId="urn:microsoft.com/office/officeart/2005/8/layout/orgChart1"/>
    <dgm:cxn modelId="{C4329D38-C251-45AB-AE4A-18066F37703D}" type="presParOf" srcId="{F3B6383F-F1AC-4D64-857A-27DF7AED9486}" destId="{A6ED7616-FE5D-4D45-93C3-A28378637D04}" srcOrd="0" destOrd="0" presId="urn:microsoft.com/office/officeart/2005/8/layout/orgChart1"/>
    <dgm:cxn modelId="{1600F189-09EC-4B7E-8BF2-D592B6A1E44D}" type="presParOf" srcId="{F3B6383F-F1AC-4D64-857A-27DF7AED9486}" destId="{9C2C4BC3-0B26-4C50-94D9-7315278273D3}" srcOrd="1" destOrd="0" presId="urn:microsoft.com/office/officeart/2005/8/layout/orgChart1"/>
    <dgm:cxn modelId="{9904B701-3B76-435A-9E5E-174AEC82783C}" type="presParOf" srcId="{13222D03-A172-4A29-A045-0C1DD63D297E}" destId="{5A5D529C-87B4-4ADB-AD22-307863D27B55}" srcOrd="1" destOrd="0" presId="urn:microsoft.com/office/officeart/2005/8/layout/orgChart1"/>
    <dgm:cxn modelId="{E83A5319-A7B5-4A4B-BC38-5664903C8FE1}" type="presParOf" srcId="{5A5D529C-87B4-4ADB-AD22-307863D27B55}" destId="{5CACACD4-8C9E-4E35-91C9-2041FF8F1A35}" srcOrd="0" destOrd="0" presId="urn:microsoft.com/office/officeart/2005/8/layout/orgChart1"/>
    <dgm:cxn modelId="{DEAFD321-9984-4074-94BB-39B08DCBC445}" type="presParOf" srcId="{5A5D529C-87B4-4ADB-AD22-307863D27B55}" destId="{C914F13C-B7A8-4E53-8EEF-F56E45D0F7BC}" srcOrd="1" destOrd="0" presId="urn:microsoft.com/office/officeart/2005/8/layout/orgChart1"/>
    <dgm:cxn modelId="{8300EE07-0B8D-487A-9AF4-523EA478644A}" type="presParOf" srcId="{C914F13C-B7A8-4E53-8EEF-F56E45D0F7BC}" destId="{3DBD41AA-E3BF-4E61-B553-4FE670FB1DE0}" srcOrd="0" destOrd="0" presId="urn:microsoft.com/office/officeart/2005/8/layout/orgChart1"/>
    <dgm:cxn modelId="{5053BE78-E876-4A33-82AD-482C67A735B1}" type="presParOf" srcId="{3DBD41AA-E3BF-4E61-B553-4FE670FB1DE0}" destId="{7E212609-6512-4AFE-AE1C-2897532F15C9}" srcOrd="0" destOrd="0" presId="urn:microsoft.com/office/officeart/2005/8/layout/orgChart1"/>
    <dgm:cxn modelId="{9254F83D-D6BD-4E8E-B56C-45CDECA795FC}" type="presParOf" srcId="{3DBD41AA-E3BF-4E61-B553-4FE670FB1DE0}" destId="{6E57C94C-C2CB-4E7A-A1CF-437C35F141AA}" srcOrd="1" destOrd="0" presId="urn:microsoft.com/office/officeart/2005/8/layout/orgChart1"/>
    <dgm:cxn modelId="{3220D65C-74B5-456F-BC73-4F3F0A24548D}" type="presParOf" srcId="{C914F13C-B7A8-4E53-8EEF-F56E45D0F7BC}" destId="{E6C9DEC0-16C2-4810-BC34-9B35E094943B}" srcOrd="1" destOrd="0" presId="urn:microsoft.com/office/officeart/2005/8/layout/orgChart1"/>
    <dgm:cxn modelId="{D8251D8D-2EDF-480A-8509-FF090E81BA74}" type="presParOf" srcId="{C914F13C-B7A8-4E53-8EEF-F56E45D0F7BC}" destId="{91781F0E-2EE2-44B8-93D8-6DF249820690}" srcOrd="2" destOrd="0" presId="urn:microsoft.com/office/officeart/2005/8/layout/orgChart1"/>
    <dgm:cxn modelId="{2DBCBE7C-2242-48A9-8FC8-CDE958470A9D}" type="presParOf" srcId="{5A5D529C-87B4-4ADB-AD22-307863D27B55}" destId="{E03C6245-E4C6-4ABF-872E-ADBEFABDEFD9}" srcOrd="2" destOrd="0" presId="urn:microsoft.com/office/officeart/2005/8/layout/orgChart1"/>
    <dgm:cxn modelId="{3F02A0D0-E3BE-44D4-992D-1D7CD03065DE}" type="presParOf" srcId="{5A5D529C-87B4-4ADB-AD22-307863D27B55}" destId="{E62C92C5-E854-4F77-8970-314D297BA57F}" srcOrd="3" destOrd="0" presId="urn:microsoft.com/office/officeart/2005/8/layout/orgChart1"/>
    <dgm:cxn modelId="{EA1E502B-AA5C-4C92-AECF-C5B76BCD1878}" type="presParOf" srcId="{E62C92C5-E854-4F77-8970-314D297BA57F}" destId="{D1BF0786-1571-4F4C-88E8-F052666BB9AC}" srcOrd="0" destOrd="0" presId="urn:microsoft.com/office/officeart/2005/8/layout/orgChart1"/>
    <dgm:cxn modelId="{51118A4C-7D5E-4ACE-A80B-1CE6ABA036BD}" type="presParOf" srcId="{D1BF0786-1571-4F4C-88E8-F052666BB9AC}" destId="{AF1AE131-C1F1-4429-9149-FCF0E3D3B7BD}" srcOrd="0" destOrd="0" presId="urn:microsoft.com/office/officeart/2005/8/layout/orgChart1"/>
    <dgm:cxn modelId="{3A818079-E6BE-44C8-B0DD-A8ACCC6DB8F2}" type="presParOf" srcId="{D1BF0786-1571-4F4C-88E8-F052666BB9AC}" destId="{C0C87A49-259F-42F7-ABB5-2DE47F03F825}" srcOrd="1" destOrd="0" presId="urn:microsoft.com/office/officeart/2005/8/layout/orgChart1"/>
    <dgm:cxn modelId="{ECBEE2C8-E825-4B13-A54C-1F6AEBE0D8DA}" type="presParOf" srcId="{E62C92C5-E854-4F77-8970-314D297BA57F}" destId="{28CC427A-CBDD-405A-871A-65646F6F96A2}" srcOrd="1" destOrd="0" presId="urn:microsoft.com/office/officeart/2005/8/layout/orgChart1"/>
    <dgm:cxn modelId="{DA37D0D1-E6BA-442B-8ED9-F7EFB4551392}" type="presParOf" srcId="{E62C92C5-E854-4F77-8970-314D297BA57F}" destId="{56F540B2-1C3F-4F12-B98F-3DF3DCC3A344}" srcOrd="2" destOrd="0" presId="urn:microsoft.com/office/officeart/2005/8/layout/orgChart1"/>
    <dgm:cxn modelId="{FC7E6550-9B3F-43BB-BE73-6D7F48D44070}" type="presParOf" srcId="{5A5D529C-87B4-4ADB-AD22-307863D27B55}" destId="{B5F64D88-E41D-49DE-B6A1-2B9A28D6E205}" srcOrd="4" destOrd="0" presId="urn:microsoft.com/office/officeart/2005/8/layout/orgChart1"/>
    <dgm:cxn modelId="{20EB9C51-A4BE-4EB3-B7D8-D58386A9AA22}" type="presParOf" srcId="{5A5D529C-87B4-4ADB-AD22-307863D27B55}" destId="{625A0972-E6D9-47F1-8490-4C11AFAE60EA}" srcOrd="5" destOrd="0" presId="urn:microsoft.com/office/officeart/2005/8/layout/orgChart1"/>
    <dgm:cxn modelId="{E7526786-9256-4A51-AB02-ECE2B06A126C}" type="presParOf" srcId="{625A0972-E6D9-47F1-8490-4C11AFAE60EA}" destId="{37AE3A55-044C-47FC-B11E-27AA35E1B5C4}" srcOrd="0" destOrd="0" presId="urn:microsoft.com/office/officeart/2005/8/layout/orgChart1"/>
    <dgm:cxn modelId="{AFD47B2F-9384-452A-9783-3AADB209883A}" type="presParOf" srcId="{37AE3A55-044C-47FC-B11E-27AA35E1B5C4}" destId="{61BE86E8-BE95-4B1B-AA54-24FDFEB2D144}" srcOrd="0" destOrd="0" presId="urn:microsoft.com/office/officeart/2005/8/layout/orgChart1"/>
    <dgm:cxn modelId="{FEFD70FB-053B-4B81-B5DB-E160C4392BCF}" type="presParOf" srcId="{37AE3A55-044C-47FC-B11E-27AA35E1B5C4}" destId="{84AFF3DA-E5DC-4EA2-B933-5EC1C2AE4719}" srcOrd="1" destOrd="0" presId="urn:microsoft.com/office/officeart/2005/8/layout/orgChart1"/>
    <dgm:cxn modelId="{4730487B-6C48-4F17-AD86-141469B1378A}" type="presParOf" srcId="{625A0972-E6D9-47F1-8490-4C11AFAE60EA}" destId="{8E3D46C8-513F-4F57-BD85-E97463B2C556}" srcOrd="1" destOrd="0" presId="urn:microsoft.com/office/officeart/2005/8/layout/orgChart1"/>
    <dgm:cxn modelId="{1CBD7E2A-3FC8-49BC-B6CA-D00511F85CA9}" type="presParOf" srcId="{625A0972-E6D9-47F1-8490-4C11AFAE60EA}" destId="{C958C7D9-4C92-4C89-9996-97FC28D885C7}" srcOrd="2" destOrd="0" presId="urn:microsoft.com/office/officeart/2005/8/layout/orgChart1"/>
    <dgm:cxn modelId="{3DD8C1E8-A87B-4D30-995D-BCACD327DFD4}" type="presParOf" srcId="{5A5D529C-87B4-4ADB-AD22-307863D27B55}" destId="{833A92DD-07AD-40B2-9F11-B655F8236E75}" srcOrd="6" destOrd="0" presId="urn:microsoft.com/office/officeart/2005/8/layout/orgChart1"/>
    <dgm:cxn modelId="{D960F734-96F4-418A-9D42-2C7CE6587361}" type="presParOf" srcId="{5A5D529C-87B4-4ADB-AD22-307863D27B55}" destId="{77CF997C-06A5-4B73-9D86-1BAF867EFA40}" srcOrd="7" destOrd="0" presId="urn:microsoft.com/office/officeart/2005/8/layout/orgChart1"/>
    <dgm:cxn modelId="{55F3B215-251C-4E6C-AD4B-39BF10B6D236}" type="presParOf" srcId="{77CF997C-06A5-4B73-9D86-1BAF867EFA40}" destId="{7B228901-73BF-4F64-8F29-500BBEFF57DA}" srcOrd="0" destOrd="0" presId="urn:microsoft.com/office/officeart/2005/8/layout/orgChart1"/>
    <dgm:cxn modelId="{306F4725-45D5-4170-B057-769884012037}" type="presParOf" srcId="{7B228901-73BF-4F64-8F29-500BBEFF57DA}" destId="{CD07BAA5-7AA5-440B-92CB-0171C9F68FF6}" srcOrd="0" destOrd="0" presId="urn:microsoft.com/office/officeart/2005/8/layout/orgChart1"/>
    <dgm:cxn modelId="{DF46DA11-D5CE-4A0F-A79C-264D4F427441}" type="presParOf" srcId="{7B228901-73BF-4F64-8F29-500BBEFF57DA}" destId="{39BD55AA-5000-4818-A174-C9CEA49B95F7}" srcOrd="1" destOrd="0" presId="urn:microsoft.com/office/officeart/2005/8/layout/orgChart1"/>
    <dgm:cxn modelId="{DB895F35-12F7-4DD3-B95A-8728A0E89664}" type="presParOf" srcId="{77CF997C-06A5-4B73-9D86-1BAF867EFA40}" destId="{C3EA4861-72E8-4A47-B5BD-59BD007B389A}" srcOrd="1" destOrd="0" presId="urn:microsoft.com/office/officeart/2005/8/layout/orgChart1"/>
    <dgm:cxn modelId="{E81325FA-39DE-461F-8410-511B7474F8FF}" type="presParOf" srcId="{77CF997C-06A5-4B73-9D86-1BAF867EFA40}" destId="{296BD5D9-9748-4810-9E93-3C8DE6270542}" srcOrd="2" destOrd="0" presId="urn:microsoft.com/office/officeart/2005/8/layout/orgChart1"/>
    <dgm:cxn modelId="{3FCE6098-539A-488C-923B-FFC8B800251C}" type="presParOf" srcId="{13222D03-A172-4A29-A045-0C1DD63D297E}" destId="{09000CB5-4CFD-4AA6-A086-BABBD82949CA}" srcOrd="2" destOrd="0" presId="urn:microsoft.com/office/officeart/2005/8/layout/orgChar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92DD-07AD-40B2-9F11-B655F8236E75}">
      <dsp:nvSpPr>
        <dsp:cNvPr id="0" name=""/>
        <dsp:cNvSpPr/>
      </dsp:nvSpPr>
      <dsp:spPr>
        <a:xfrm>
          <a:off x="5086027" y="1625155"/>
          <a:ext cx="3983407" cy="460890"/>
        </a:xfrm>
        <a:custGeom>
          <a:avLst/>
          <a:gdLst/>
          <a:ahLst/>
          <a:cxnLst/>
          <a:rect l="0" t="0" r="0" b="0"/>
          <a:pathLst>
            <a:path>
              <a:moveTo>
                <a:pt x="0" y="0"/>
              </a:moveTo>
              <a:lnTo>
                <a:pt x="0" y="230445"/>
              </a:lnTo>
              <a:lnTo>
                <a:pt x="3983407" y="230445"/>
              </a:lnTo>
              <a:lnTo>
                <a:pt x="3983407" y="460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64D88-E41D-49DE-B6A1-2B9A28D6E205}">
      <dsp:nvSpPr>
        <dsp:cNvPr id="0" name=""/>
        <dsp:cNvSpPr/>
      </dsp:nvSpPr>
      <dsp:spPr>
        <a:xfrm>
          <a:off x="5086027" y="1625155"/>
          <a:ext cx="1327802" cy="460890"/>
        </a:xfrm>
        <a:custGeom>
          <a:avLst/>
          <a:gdLst/>
          <a:ahLst/>
          <a:cxnLst/>
          <a:rect l="0" t="0" r="0" b="0"/>
          <a:pathLst>
            <a:path>
              <a:moveTo>
                <a:pt x="0" y="0"/>
              </a:moveTo>
              <a:lnTo>
                <a:pt x="0" y="230445"/>
              </a:lnTo>
              <a:lnTo>
                <a:pt x="1327802" y="230445"/>
              </a:lnTo>
              <a:lnTo>
                <a:pt x="1327802" y="460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C6245-E4C6-4ABF-872E-ADBEFABDEFD9}">
      <dsp:nvSpPr>
        <dsp:cNvPr id="0" name=""/>
        <dsp:cNvSpPr/>
      </dsp:nvSpPr>
      <dsp:spPr>
        <a:xfrm>
          <a:off x="3758224" y="1625155"/>
          <a:ext cx="1327802" cy="460890"/>
        </a:xfrm>
        <a:custGeom>
          <a:avLst/>
          <a:gdLst/>
          <a:ahLst/>
          <a:cxnLst/>
          <a:rect l="0" t="0" r="0" b="0"/>
          <a:pathLst>
            <a:path>
              <a:moveTo>
                <a:pt x="1327802" y="0"/>
              </a:moveTo>
              <a:lnTo>
                <a:pt x="1327802" y="230445"/>
              </a:lnTo>
              <a:lnTo>
                <a:pt x="0" y="230445"/>
              </a:lnTo>
              <a:lnTo>
                <a:pt x="0" y="460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ACACD4-8C9E-4E35-91C9-2041FF8F1A35}">
      <dsp:nvSpPr>
        <dsp:cNvPr id="0" name=""/>
        <dsp:cNvSpPr/>
      </dsp:nvSpPr>
      <dsp:spPr>
        <a:xfrm>
          <a:off x="1102619" y="1625155"/>
          <a:ext cx="3983407" cy="460890"/>
        </a:xfrm>
        <a:custGeom>
          <a:avLst/>
          <a:gdLst/>
          <a:ahLst/>
          <a:cxnLst/>
          <a:rect l="0" t="0" r="0" b="0"/>
          <a:pathLst>
            <a:path>
              <a:moveTo>
                <a:pt x="3983407" y="0"/>
              </a:moveTo>
              <a:lnTo>
                <a:pt x="3983407" y="230445"/>
              </a:lnTo>
              <a:lnTo>
                <a:pt x="0" y="230445"/>
              </a:lnTo>
              <a:lnTo>
                <a:pt x="0" y="46089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ED7616-FE5D-4D45-93C3-A28378637D04}">
      <dsp:nvSpPr>
        <dsp:cNvPr id="0" name=""/>
        <dsp:cNvSpPr/>
      </dsp:nvSpPr>
      <dsp:spPr>
        <a:xfrm>
          <a:off x="3988669" y="527797"/>
          <a:ext cx="2194715" cy="1097357"/>
        </a:xfrm>
        <a:prstGeom prst="rect">
          <a:avLst/>
        </a:prstGeom>
        <a:solidFill>
          <a:schemeClr val="accent1">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Developing a collaborative action plan</a:t>
          </a:r>
        </a:p>
      </dsp:txBody>
      <dsp:txXfrm>
        <a:off x="3988669" y="527797"/>
        <a:ext cx="2194715" cy="1097357"/>
      </dsp:txXfrm>
    </dsp:sp>
    <dsp:sp modelId="{7E212609-6512-4AFE-AE1C-2897532F15C9}">
      <dsp:nvSpPr>
        <dsp:cNvPr id="0" name=""/>
        <dsp:cNvSpPr/>
      </dsp:nvSpPr>
      <dsp:spPr>
        <a:xfrm>
          <a:off x="5261" y="2086045"/>
          <a:ext cx="2194715" cy="109735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u="none" kern="1200" dirty="0">
              <a:solidFill>
                <a:schemeClr val="tx1"/>
              </a:solidFill>
            </a:rPr>
            <a:t>Reviewing the data</a:t>
          </a:r>
        </a:p>
      </dsp:txBody>
      <dsp:txXfrm>
        <a:off x="5261" y="2086045"/>
        <a:ext cx="2194715" cy="1097357"/>
      </dsp:txXfrm>
    </dsp:sp>
    <dsp:sp modelId="{AF1AE131-C1F1-4429-9149-FCF0E3D3B7BD}">
      <dsp:nvSpPr>
        <dsp:cNvPr id="0" name=""/>
        <dsp:cNvSpPr/>
      </dsp:nvSpPr>
      <dsp:spPr>
        <a:xfrm>
          <a:off x="2660866" y="2086045"/>
          <a:ext cx="2194715" cy="109735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Strengthening areas of concern</a:t>
          </a:r>
        </a:p>
      </dsp:txBody>
      <dsp:txXfrm>
        <a:off x="2660866" y="2086045"/>
        <a:ext cx="2194715" cy="1097357"/>
      </dsp:txXfrm>
    </dsp:sp>
    <dsp:sp modelId="{61BE86E8-BE95-4B1B-AA54-24FDFEB2D144}">
      <dsp:nvSpPr>
        <dsp:cNvPr id="0" name=""/>
        <dsp:cNvSpPr/>
      </dsp:nvSpPr>
      <dsp:spPr>
        <a:xfrm>
          <a:off x="5316472" y="2086045"/>
          <a:ext cx="2194715" cy="109735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Setting goals and tracking progress</a:t>
          </a:r>
        </a:p>
      </dsp:txBody>
      <dsp:txXfrm>
        <a:off x="5316472" y="2086045"/>
        <a:ext cx="2194715" cy="1097357"/>
      </dsp:txXfrm>
    </dsp:sp>
    <dsp:sp modelId="{CD07BAA5-7AA5-440B-92CB-0171C9F68FF6}">
      <dsp:nvSpPr>
        <dsp:cNvPr id="0" name=""/>
        <dsp:cNvSpPr/>
      </dsp:nvSpPr>
      <dsp:spPr>
        <a:xfrm>
          <a:off x="7972077" y="2086045"/>
          <a:ext cx="2194715" cy="109735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Accessing specialists</a:t>
          </a:r>
        </a:p>
      </dsp:txBody>
      <dsp:txXfrm>
        <a:off x="7972077" y="2086045"/>
        <a:ext cx="2194715" cy="10973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92DD-07AD-40B2-9F11-B655F8236E75}">
      <dsp:nvSpPr>
        <dsp:cNvPr id="0" name=""/>
        <dsp:cNvSpPr/>
      </dsp:nvSpPr>
      <dsp:spPr>
        <a:xfrm>
          <a:off x="5238011" y="1348806"/>
          <a:ext cx="4447615" cy="510880"/>
        </a:xfrm>
        <a:custGeom>
          <a:avLst/>
          <a:gdLst/>
          <a:ahLst/>
          <a:cxnLst/>
          <a:rect l="0" t="0" r="0" b="0"/>
          <a:pathLst>
            <a:path>
              <a:moveTo>
                <a:pt x="0" y="0"/>
              </a:moveTo>
              <a:lnTo>
                <a:pt x="0" y="323332"/>
              </a:lnTo>
              <a:lnTo>
                <a:pt x="4447615" y="323332"/>
              </a:lnTo>
              <a:lnTo>
                <a:pt x="4447615" y="5108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64D88-E41D-49DE-B6A1-2B9A28D6E205}">
      <dsp:nvSpPr>
        <dsp:cNvPr id="0" name=""/>
        <dsp:cNvSpPr/>
      </dsp:nvSpPr>
      <dsp:spPr>
        <a:xfrm>
          <a:off x="5238011" y="1348806"/>
          <a:ext cx="2286350" cy="510880"/>
        </a:xfrm>
        <a:custGeom>
          <a:avLst/>
          <a:gdLst/>
          <a:ahLst/>
          <a:cxnLst/>
          <a:rect l="0" t="0" r="0" b="0"/>
          <a:pathLst>
            <a:path>
              <a:moveTo>
                <a:pt x="0" y="0"/>
              </a:moveTo>
              <a:lnTo>
                <a:pt x="0" y="323332"/>
              </a:lnTo>
              <a:lnTo>
                <a:pt x="2286350" y="323332"/>
              </a:lnTo>
              <a:lnTo>
                <a:pt x="2286350" y="5108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C6245-E4C6-4ABF-872E-ADBEFABDEFD9}">
      <dsp:nvSpPr>
        <dsp:cNvPr id="0" name=""/>
        <dsp:cNvSpPr/>
      </dsp:nvSpPr>
      <dsp:spPr>
        <a:xfrm>
          <a:off x="5192291" y="1348806"/>
          <a:ext cx="91440" cy="510880"/>
        </a:xfrm>
        <a:custGeom>
          <a:avLst/>
          <a:gdLst/>
          <a:ahLst/>
          <a:cxnLst/>
          <a:rect l="0" t="0" r="0" b="0"/>
          <a:pathLst>
            <a:path>
              <a:moveTo>
                <a:pt x="45720" y="0"/>
              </a:moveTo>
              <a:lnTo>
                <a:pt x="45720" y="323332"/>
              </a:lnTo>
              <a:lnTo>
                <a:pt x="86569" y="323332"/>
              </a:lnTo>
              <a:lnTo>
                <a:pt x="86569" y="5108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ACACD4-8C9E-4E35-91C9-2041FF8F1A35}">
      <dsp:nvSpPr>
        <dsp:cNvPr id="0" name=""/>
        <dsp:cNvSpPr/>
      </dsp:nvSpPr>
      <dsp:spPr>
        <a:xfrm>
          <a:off x="2097300" y="1348806"/>
          <a:ext cx="3140711" cy="510880"/>
        </a:xfrm>
        <a:custGeom>
          <a:avLst/>
          <a:gdLst/>
          <a:ahLst/>
          <a:cxnLst/>
          <a:rect l="0" t="0" r="0" b="0"/>
          <a:pathLst>
            <a:path>
              <a:moveTo>
                <a:pt x="3140711" y="0"/>
              </a:moveTo>
              <a:lnTo>
                <a:pt x="3140711" y="323332"/>
              </a:lnTo>
              <a:lnTo>
                <a:pt x="0" y="323332"/>
              </a:lnTo>
              <a:lnTo>
                <a:pt x="0" y="51088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ED7616-FE5D-4D45-93C3-A28378637D04}">
      <dsp:nvSpPr>
        <dsp:cNvPr id="0" name=""/>
        <dsp:cNvSpPr/>
      </dsp:nvSpPr>
      <dsp:spPr>
        <a:xfrm>
          <a:off x="4140008" y="250803"/>
          <a:ext cx="2196006" cy="1098003"/>
        </a:xfrm>
        <a:prstGeom prst="rect">
          <a:avLst/>
        </a:prstGeom>
        <a:solidFill>
          <a:schemeClr val="accent1">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Developing a collaborative action plan</a:t>
          </a:r>
        </a:p>
      </dsp:txBody>
      <dsp:txXfrm>
        <a:off x="4140008" y="250803"/>
        <a:ext cx="2196006" cy="1098003"/>
      </dsp:txXfrm>
    </dsp:sp>
    <dsp:sp modelId="{7E212609-6512-4AFE-AE1C-2897532F15C9}">
      <dsp:nvSpPr>
        <dsp:cNvPr id="0" name=""/>
        <dsp:cNvSpPr/>
      </dsp:nvSpPr>
      <dsp:spPr>
        <a:xfrm>
          <a:off x="52457" y="1859687"/>
          <a:ext cx="4089685" cy="262800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u="sng" kern="1200" dirty="0">
              <a:solidFill>
                <a:schemeClr val="tx1"/>
              </a:solidFill>
            </a:rPr>
            <a:t>Reviewing the data</a:t>
          </a:r>
        </a:p>
        <a:p>
          <a:pPr marL="0" lvl="0" indent="0" algn="ctr" defTabSz="889000">
            <a:lnSpc>
              <a:spcPct val="90000"/>
            </a:lnSpc>
            <a:spcBef>
              <a:spcPct val="0"/>
            </a:spcBef>
            <a:spcAft>
              <a:spcPct val="35000"/>
            </a:spcAft>
            <a:buNone/>
          </a:pPr>
          <a:r>
            <a:rPr lang="en-CA" sz="2000" kern="1200" baseline="0" dirty="0">
              <a:solidFill>
                <a:schemeClr val="tx1"/>
              </a:solidFill>
            </a:rPr>
            <a:t>Use the data to identify the child’s areas of strengths and need; this will be helpful as you are planning interventions. </a:t>
          </a:r>
          <a:r>
            <a:rPr lang="en-CA" sz="2000" kern="1200" dirty="0">
              <a:solidFill>
                <a:schemeClr val="tx1"/>
              </a:solidFill>
            </a:rPr>
            <a:t>Prepare talking points based on the child’s EYE results </a:t>
          </a:r>
          <a:r>
            <a:rPr lang="en-CA" sz="2000" kern="1200" baseline="0" dirty="0">
              <a:solidFill>
                <a:schemeClr val="tx1"/>
              </a:solidFill>
            </a:rPr>
            <a:t>and g</a:t>
          </a:r>
          <a:r>
            <a:rPr lang="en-CA" sz="2000" kern="1200" dirty="0">
              <a:solidFill>
                <a:schemeClr val="tx1"/>
              </a:solidFill>
            </a:rPr>
            <a:t>ather examples of their learning and development</a:t>
          </a:r>
          <a:r>
            <a:rPr lang="en-CA" sz="2000" kern="1200" baseline="0" dirty="0">
              <a:solidFill>
                <a:schemeClr val="tx1"/>
              </a:solidFill>
            </a:rPr>
            <a:t> to share with the team. </a:t>
          </a:r>
          <a:endParaRPr lang="en-US" sz="2000" kern="1200" dirty="0">
            <a:solidFill>
              <a:schemeClr val="tx1"/>
            </a:solidFill>
          </a:endParaRPr>
        </a:p>
      </dsp:txBody>
      <dsp:txXfrm>
        <a:off x="52457" y="1859687"/>
        <a:ext cx="4089685" cy="2628000"/>
      </dsp:txXfrm>
    </dsp:sp>
    <dsp:sp modelId="{AF1AE131-C1F1-4429-9149-FCF0E3D3B7BD}">
      <dsp:nvSpPr>
        <dsp:cNvPr id="0" name=""/>
        <dsp:cNvSpPr/>
      </dsp:nvSpPr>
      <dsp:spPr>
        <a:xfrm>
          <a:off x="4385776" y="1859687"/>
          <a:ext cx="1786169" cy="89308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Strengthening areas of concern</a:t>
          </a:r>
        </a:p>
      </dsp:txBody>
      <dsp:txXfrm>
        <a:off x="4385776" y="1859687"/>
        <a:ext cx="1786169" cy="893084"/>
      </dsp:txXfrm>
    </dsp:sp>
    <dsp:sp modelId="{61BE86E8-BE95-4B1B-AA54-24FDFEB2D144}">
      <dsp:nvSpPr>
        <dsp:cNvPr id="0" name=""/>
        <dsp:cNvSpPr/>
      </dsp:nvSpPr>
      <dsp:spPr>
        <a:xfrm>
          <a:off x="6631277" y="1859687"/>
          <a:ext cx="1786169" cy="89308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Setting goals and tracking progress</a:t>
          </a:r>
        </a:p>
      </dsp:txBody>
      <dsp:txXfrm>
        <a:off x="6631277" y="1859687"/>
        <a:ext cx="1786169" cy="893084"/>
      </dsp:txXfrm>
    </dsp:sp>
    <dsp:sp modelId="{CD07BAA5-7AA5-440B-92CB-0171C9F68FF6}">
      <dsp:nvSpPr>
        <dsp:cNvPr id="0" name=""/>
        <dsp:cNvSpPr/>
      </dsp:nvSpPr>
      <dsp:spPr>
        <a:xfrm>
          <a:off x="8792542" y="1859687"/>
          <a:ext cx="1786169" cy="893084"/>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Accessing specialists</a:t>
          </a:r>
        </a:p>
      </dsp:txBody>
      <dsp:txXfrm>
        <a:off x="8792542" y="1859687"/>
        <a:ext cx="1786169" cy="8930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92DD-07AD-40B2-9F11-B655F8236E75}">
      <dsp:nvSpPr>
        <dsp:cNvPr id="0" name=""/>
        <dsp:cNvSpPr/>
      </dsp:nvSpPr>
      <dsp:spPr>
        <a:xfrm>
          <a:off x="5238003" y="1502190"/>
          <a:ext cx="4244706" cy="492363"/>
        </a:xfrm>
        <a:custGeom>
          <a:avLst/>
          <a:gdLst/>
          <a:ahLst/>
          <a:cxnLst/>
          <a:rect l="0" t="0" r="0" b="0"/>
          <a:pathLst>
            <a:path>
              <a:moveTo>
                <a:pt x="0" y="0"/>
              </a:moveTo>
              <a:lnTo>
                <a:pt x="0" y="299326"/>
              </a:lnTo>
              <a:lnTo>
                <a:pt x="4244706" y="299326"/>
              </a:lnTo>
              <a:lnTo>
                <a:pt x="4244706" y="4923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64D88-E41D-49DE-B6A1-2B9A28D6E205}">
      <dsp:nvSpPr>
        <dsp:cNvPr id="0" name=""/>
        <dsp:cNvSpPr/>
      </dsp:nvSpPr>
      <dsp:spPr>
        <a:xfrm>
          <a:off x="5238003" y="1502190"/>
          <a:ext cx="2020186" cy="492363"/>
        </a:xfrm>
        <a:custGeom>
          <a:avLst/>
          <a:gdLst/>
          <a:ahLst/>
          <a:cxnLst/>
          <a:rect l="0" t="0" r="0" b="0"/>
          <a:pathLst>
            <a:path>
              <a:moveTo>
                <a:pt x="0" y="0"/>
              </a:moveTo>
              <a:lnTo>
                <a:pt x="0" y="299326"/>
              </a:lnTo>
              <a:lnTo>
                <a:pt x="2020186" y="299326"/>
              </a:lnTo>
              <a:lnTo>
                <a:pt x="2020186" y="4923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C6245-E4C6-4ABF-872E-ADBEFABDEFD9}">
      <dsp:nvSpPr>
        <dsp:cNvPr id="0" name=""/>
        <dsp:cNvSpPr/>
      </dsp:nvSpPr>
      <dsp:spPr>
        <a:xfrm>
          <a:off x="4086823" y="1502190"/>
          <a:ext cx="1151180" cy="491665"/>
        </a:xfrm>
        <a:custGeom>
          <a:avLst/>
          <a:gdLst/>
          <a:ahLst/>
          <a:cxnLst/>
          <a:rect l="0" t="0" r="0" b="0"/>
          <a:pathLst>
            <a:path>
              <a:moveTo>
                <a:pt x="1151180" y="0"/>
              </a:moveTo>
              <a:lnTo>
                <a:pt x="1151180" y="298628"/>
              </a:lnTo>
              <a:lnTo>
                <a:pt x="0" y="298628"/>
              </a:lnTo>
              <a:lnTo>
                <a:pt x="0" y="491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ACACD4-8C9E-4E35-91C9-2041FF8F1A35}">
      <dsp:nvSpPr>
        <dsp:cNvPr id="0" name=""/>
        <dsp:cNvSpPr/>
      </dsp:nvSpPr>
      <dsp:spPr>
        <a:xfrm>
          <a:off x="921818" y="1502190"/>
          <a:ext cx="4316185" cy="492363"/>
        </a:xfrm>
        <a:custGeom>
          <a:avLst/>
          <a:gdLst/>
          <a:ahLst/>
          <a:cxnLst/>
          <a:rect l="0" t="0" r="0" b="0"/>
          <a:pathLst>
            <a:path>
              <a:moveTo>
                <a:pt x="4316185" y="0"/>
              </a:moveTo>
              <a:lnTo>
                <a:pt x="4316185" y="299326"/>
              </a:lnTo>
              <a:lnTo>
                <a:pt x="0" y="299326"/>
              </a:lnTo>
              <a:lnTo>
                <a:pt x="0" y="49236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ED7616-FE5D-4D45-93C3-A28378637D04}">
      <dsp:nvSpPr>
        <dsp:cNvPr id="0" name=""/>
        <dsp:cNvSpPr/>
      </dsp:nvSpPr>
      <dsp:spPr>
        <a:xfrm>
          <a:off x="4140000" y="404187"/>
          <a:ext cx="2196006" cy="1098003"/>
        </a:xfrm>
        <a:prstGeom prst="rect">
          <a:avLst/>
        </a:prstGeom>
        <a:solidFill>
          <a:schemeClr val="accent1">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Developing a collaborative action plan</a:t>
          </a:r>
        </a:p>
      </dsp:txBody>
      <dsp:txXfrm>
        <a:off x="4140000" y="404187"/>
        <a:ext cx="2196006" cy="1098003"/>
      </dsp:txXfrm>
    </dsp:sp>
    <dsp:sp modelId="{7E212609-6512-4AFE-AE1C-2897532F15C9}">
      <dsp:nvSpPr>
        <dsp:cNvPr id="0" name=""/>
        <dsp:cNvSpPr/>
      </dsp:nvSpPr>
      <dsp:spPr>
        <a:xfrm>
          <a:off x="2594" y="1994554"/>
          <a:ext cx="1838446" cy="91922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u="none" kern="1200" dirty="0">
              <a:solidFill>
                <a:srgbClr val="474747"/>
              </a:solidFill>
            </a:rPr>
            <a:t>Reviewing the </a:t>
          </a:r>
          <a:br>
            <a:rPr lang="en-US" sz="1800" u="none" kern="1200" dirty="0">
              <a:solidFill>
                <a:srgbClr val="FF00FF"/>
              </a:solidFill>
            </a:rPr>
          </a:br>
          <a:r>
            <a:rPr lang="en-US" sz="1800" u="none" kern="1200" dirty="0">
              <a:solidFill>
                <a:srgbClr val="474747"/>
              </a:solidFill>
            </a:rPr>
            <a:t>data</a:t>
          </a:r>
          <a:endParaRPr lang="en-US" sz="1800" kern="1200" dirty="0"/>
        </a:p>
      </dsp:txBody>
      <dsp:txXfrm>
        <a:off x="2594" y="1994554"/>
        <a:ext cx="1838446" cy="919223"/>
      </dsp:txXfrm>
    </dsp:sp>
    <dsp:sp modelId="{AF1AE131-C1F1-4429-9149-FCF0E3D3B7BD}">
      <dsp:nvSpPr>
        <dsp:cNvPr id="0" name=""/>
        <dsp:cNvSpPr/>
      </dsp:nvSpPr>
      <dsp:spPr>
        <a:xfrm>
          <a:off x="2223934" y="1993855"/>
          <a:ext cx="3725777" cy="214056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u="sng" kern="1200" dirty="0"/>
            <a:t>Strengthening areas of concern</a:t>
          </a:r>
          <a:endParaRPr lang="en-AU" sz="2000" b="1" u="sng" kern="1200" dirty="0"/>
        </a:p>
        <a:p>
          <a:pPr marL="0" lvl="0" indent="0" algn="ctr" defTabSz="889000">
            <a:lnSpc>
              <a:spcPct val="90000"/>
            </a:lnSpc>
            <a:spcBef>
              <a:spcPct val="0"/>
            </a:spcBef>
            <a:spcAft>
              <a:spcPct val="35000"/>
            </a:spcAft>
            <a:buNone/>
          </a:pPr>
          <a:r>
            <a:rPr lang="en-CA" sz="2000" kern="1200" dirty="0"/>
            <a:t>Based on your interpretation of results </a:t>
          </a:r>
          <a:r>
            <a:rPr lang="en-AU" sz="2000" kern="1200" dirty="0"/>
            <a:t>found within the </a:t>
          </a:r>
          <a:r>
            <a:rPr lang="en-AU" sz="2000" b="0" i="0" kern="1200" dirty="0"/>
            <a:t>EYE-TA Class </a:t>
          </a:r>
          <a:r>
            <a:rPr lang="en-AU" sz="2000" b="0" i="0" kern="1200" dirty="0">
              <a:solidFill>
                <a:schemeClr val="accent6">
                  <a:lumMod val="75000"/>
                </a:schemeClr>
              </a:solidFill>
            </a:rPr>
            <a:t>Reports and Individual Child Reports</a:t>
          </a:r>
          <a:r>
            <a:rPr lang="en-CA" sz="2000" b="0" i="0" kern="1200" dirty="0">
              <a:solidFill>
                <a:schemeClr val="accent6">
                  <a:lumMod val="75000"/>
                </a:schemeClr>
              </a:solidFill>
            </a:rPr>
            <a:t>,</a:t>
          </a:r>
          <a:r>
            <a:rPr lang="en-CA" sz="2000" b="0" i="0" kern="1200" baseline="0" dirty="0">
              <a:solidFill>
                <a:schemeClr val="accent6">
                  <a:lumMod val="75000"/>
                </a:schemeClr>
              </a:solidFill>
            </a:rPr>
            <a:t> </a:t>
          </a:r>
          <a:r>
            <a:rPr lang="en-CA" sz="2000" i="0" kern="1200" baseline="0" dirty="0">
              <a:solidFill>
                <a:schemeClr val="accent6">
                  <a:lumMod val="75000"/>
                </a:schemeClr>
              </a:solidFill>
            </a:rPr>
            <a:t>p</a:t>
          </a:r>
          <a:r>
            <a:rPr lang="en-CA" sz="2000" kern="1200" dirty="0">
              <a:solidFill>
                <a:schemeClr val="accent6">
                  <a:lumMod val="75000"/>
                </a:schemeClr>
              </a:solidFill>
            </a:rPr>
            <a:t>lan responses to the data.</a:t>
          </a:r>
          <a:r>
            <a:rPr lang="en-CA" sz="2000" kern="1200" baseline="0" dirty="0">
              <a:solidFill>
                <a:schemeClr val="accent6">
                  <a:lumMod val="75000"/>
                </a:schemeClr>
              </a:solidFill>
            </a:rPr>
            <a:t> This can be done at the individual and class levels. </a:t>
          </a:r>
          <a:endParaRPr lang="en-US" sz="2000" kern="1200" dirty="0">
            <a:solidFill>
              <a:schemeClr val="accent6">
                <a:lumMod val="75000"/>
              </a:schemeClr>
            </a:solidFill>
          </a:endParaRPr>
        </a:p>
      </dsp:txBody>
      <dsp:txXfrm>
        <a:off x="2223934" y="1993855"/>
        <a:ext cx="3725777" cy="2140567"/>
      </dsp:txXfrm>
    </dsp:sp>
    <dsp:sp modelId="{61BE86E8-BE95-4B1B-AA54-24FDFEB2D144}">
      <dsp:nvSpPr>
        <dsp:cNvPr id="0" name=""/>
        <dsp:cNvSpPr/>
      </dsp:nvSpPr>
      <dsp:spPr>
        <a:xfrm>
          <a:off x="6338966" y="1994554"/>
          <a:ext cx="1838446" cy="91922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Setting goals and tracking progress</a:t>
          </a:r>
        </a:p>
      </dsp:txBody>
      <dsp:txXfrm>
        <a:off x="6338966" y="1994554"/>
        <a:ext cx="1838446" cy="919223"/>
      </dsp:txXfrm>
    </dsp:sp>
    <dsp:sp modelId="{CD07BAA5-7AA5-440B-92CB-0171C9F68FF6}">
      <dsp:nvSpPr>
        <dsp:cNvPr id="0" name=""/>
        <dsp:cNvSpPr/>
      </dsp:nvSpPr>
      <dsp:spPr>
        <a:xfrm>
          <a:off x="8563487" y="1994554"/>
          <a:ext cx="1838446" cy="919223"/>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Accessing specialists</a:t>
          </a:r>
        </a:p>
      </dsp:txBody>
      <dsp:txXfrm>
        <a:off x="8563487" y="1994554"/>
        <a:ext cx="1838446" cy="9192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92DD-07AD-40B2-9F11-B655F8236E75}">
      <dsp:nvSpPr>
        <dsp:cNvPr id="0" name=""/>
        <dsp:cNvSpPr/>
      </dsp:nvSpPr>
      <dsp:spPr>
        <a:xfrm>
          <a:off x="5238925" y="1500776"/>
          <a:ext cx="4394337" cy="503566"/>
        </a:xfrm>
        <a:custGeom>
          <a:avLst/>
          <a:gdLst/>
          <a:ahLst/>
          <a:cxnLst/>
          <a:rect l="0" t="0" r="0" b="0"/>
          <a:pathLst>
            <a:path>
              <a:moveTo>
                <a:pt x="0" y="0"/>
              </a:moveTo>
              <a:lnTo>
                <a:pt x="0" y="310361"/>
              </a:lnTo>
              <a:lnTo>
                <a:pt x="4394337" y="310361"/>
              </a:lnTo>
              <a:lnTo>
                <a:pt x="4394337" y="503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64D88-E41D-49DE-B6A1-2B9A28D6E205}">
      <dsp:nvSpPr>
        <dsp:cNvPr id="0" name=""/>
        <dsp:cNvSpPr/>
      </dsp:nvSpPr>
      <dsp:spPr>
        <a:xfrm>
          <a:off x="5238925" y="1500776"/>
          <a:ext cx="1154062" cy="503566"/>
        </a:xfrm>
        <a:custGeom>
          <a:avLst/>
          <a:gdLst/>
          <a:ahLst/>
          <a:cxnLst/>
          <a:rect l="0" t="0" r="0" b="0"/>
          <a:pathLst>
            <a:path>
              <a:moveTo>
                <a:pt x="0" y="0"/>
              </a:moveTo>
              <a:lnTo>
                <a:pt x="0" y="310361"/>
              </a:lnTo>
              <a:lnTo>
                <a:pt x="1154062" y="310361"/>
              </a:lnTo>
              <a:lnTo>
                <a:pt x="1154062" y="503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C6245-E4C6-4ABF-872E-ADBEFABDEFD9}">
      <dsp:nvSpPr>
        <dsp:cNvPr id="0" name=""/>
        <dsp:cNvSpPr/>
      </dsp:nvSpPr>
      <dsp:spPr>
        <a:xfrm>
          <a:off x="3152711" y="1500776"/>
          <a:ext cx="2086213" cy="503566"/>
        </a:xfrm>
        <a:custGeom>
          <a:avLst/>
          <a:gdLst/>
          <a:ahLst/>
          <a:cxnLst/>
          <a:rect l="0" t="0" r="0" b="0"/>
          <a:pathLst>
            <a:path>
              <a:moveTo>
                <a:pt x="2086213" y="0"/>
              </a:moveTo>
              <a:lnTo>
                <a:pt x="2086213" y="310361"/>
              </a:lnTo>
              <a:lnTo>
                <a:pt x="0" y="310361"/>
              </a:lnTo>
              <a:lnTo>
                <a:pt x="0" y="503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ACACD4-8C9E-4E35-91C9-2041FF8F1A35}">
      <dsp:nvSpPr>
        <dsp:cNvPr id="0" name=""/>
        <dsp:cNvSpPr/>
      </dsp:nvSpPr>
      <dsp:spPr>
        <a:xfrm>
          <a:off x="926248" y="1500776"/>
          <a:ext cx="4312676" cy="503566"/>
        </a:xfrm>
        <a:custGeom>
          <a:avLst/>
          <a:gdLst/>
          <a:ahLst/>
          <a:cxnLst/>
          <a:rect l="0" t="0" r="0" b="0"/>
          <a:pathLst>
            <a:path>
              <a:moveTo>
                <a:pt x="4312676" y="0"/>
              </a:moveTo>
              <a:lnTo>
                <a:pt x="4312676" y="310361"/>
              </a:lnTo>
              <a:lnTo>
                <a:pt x="0" y="310361"/>
              </a:lnTo>
              <a:lnTo>
                <a:pt x="0" y="50356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ED7616-FE5D-4D45-93C3-A28378637D04}">
      <dsp:nvSpPr>
        <dsp:cNvPr id="0" name=""/>
        <dsp:cNvSpPr/>
      </dsp:nvSpPr>
      <dsp:spPr>
        <a:xfrm>
          <a:off x="4140929" y="402781"/>
          <a:ext cx="2195991" cy="1097995"/>
        </a:xfrm>
        <a:prstGeom prst="rect">
          <a:avLst/>
        </a:prstGeom>
        <a:solidFill>
          <a:schemeClr val="accent1">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Developing a collaborative action plan</a:t>
          </a:r>
        </a:p>
      </dsp:txBody>
      <dsp:txXfrm>
        <a:off x="4140929" y="402781"/>
        <a:ext cx="2195991" cy="1097995"/>
      </dsp:txXfrm>
    </dsp:sp>
    <dsp:sp modelId="{7E212609-6512-4AFE-AE1C-2897532F15C9}">
      <dsp:nvSpPr>
        <dsp:cNvPr id="0" name=""/>
        <dsp:cNvSpPr/>
      </dsp:nvSpPr>
      <dsp:spPr>
        <a:xfrm>
          <a:off x="6223" y="2004343"/>
          <a:ext cx="1840051" cy="920025"/>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u="none" kern="1200" dirty="0">
              <a:solidFill>
                <a:srgbClr val="474747"/>
              </a:solidFill>
            </a:rPr>
            <a:t>Reviewing the </a:t>
          </a:r>
          <a:br>
            <a:rPr lang="en-US" sz="1800" u="none" kern="1200" dirty="0">
              <a:solidFill>
                <a:srgbClr val="FF00FF"/>
              </a:solidFill>
            </a:rPr>
          </a:br>
          <a:r>
            <a:rPr lang="en-US" sz="1800" u="none" kern="1200" dirty="0">
              <a:solidFill>
                <a:srgbClr val="474747"/>
              </a:solidFill>
            </a:rPr>
            <a:t>data</a:t>
          </a:r>
          <a:endParaRPr lang="en-US" sz="1800" u="none" kern="1200" dirty="0"/>
        </a:p>
      </dsp:txBody>
      <dsp:txXfrm>
        <a:off x="6223" y="2004343"/>
        <a:ext cx="1840051" cy="920025"/>
      </dsp:txXfrm>
    </dsp:sp>
    <dsp:sp modelId="{AF1AE131-C1F1-4429-9149-FCF0E3D3B7BD}">
      <dsp:nvSpPr>
        <dsp:cNvPr id="0" name=""/>
        <dsp:cNvSpPr/>
      </dsp:nvSpPr>
      <dsp:spPr>
        <a:xfrm>
          <a:off x="2232685" y="2004343"/>
          <a:ext cx="1840051" cy="920025"/>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Strengthening areas of concern</a:t>
          </a:r>
        </a:p>
      </dsp:txBody>
      <dsp:txXfrm>
        <a:off x="2232685" y="2004343"/>
        <a:ext cx="1840051" cy="920025"/>
      </dsp:txXfrm>
    </dsp:sp>
    <dsp:sp modelId="{61BE86E8-BE95-4B1B-AA54-24FDFEB2D144}">
      <dsp:nvSpPr>
        <dsp:cNvPr id="0" name=""/>
        <dsp:cNvSpPr/>
      </dsp:nvSpPr>
      <dsp:spPr>
        <a:xfrm>
          <a:off x="4459148" y="2004343"/>
          <a:ext cx="3867678" cy="2614327"/>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u="sng" kern="1200" dirty="0"/>
            <a:t>Setting goals and tracking progress</a:t>
          </a:r>
        </a:p>
        <a:p>
          <a:pPr marL="0" lvl="0" indent="0" algn="ctr" defTabSz="889000">
            <a:lnSpc>
              <a:spcPct val="90000"/>
            </a:lnSpc>
            <a:spcBef>
              <a:spcPct val="0"/>
            </a:spcBef>
            <a:spcAft>
              <a:spcPct val="35000"/>
            </a:spcAft>
            <a:buNone/>
          </a:pPr>
          <a:r>
            <a:rPr lang="en-US" sz="2000" kern="1200" dirty="0">
              <a:solidFill>
                <a:srgbClr val="474747"/>
              </a:solidFill>
            </a:rPr>
            <a:t>To consider:</a:t>
          </a:r>
        </a:p>
        <a:p>
          <a:pPr marL="0" lvl="0" indent="0" algn="ctr" defTabSz="889000">
            <a:lnSpc>
              <a:spcPct val="90000"/>
            </a:lnSpc>
            <a:spcBef>
              <a:spcPct val="0"/>
            </a:spcBef>
            <a:spcAft>
              <a:spcPct val="35000"/>
            </a:spcAft>
            <a:buNone/>
          </a:pPr>
          <a:r>
            <a:rPr lang="en-US" sz="2000" kern="1200" dirty="0">
              <a:solidFill>
                <a:srgbClr val="474747"/>
              </a:solidFill>
            </a:rPr>
            <a:t>What goals are realistic for the class or for specific children in the class?</a:t>
          </a:r>
        </a:p>
        <a:p>
          <a:pPr marL="0" lvl="0" indent="0" algn="ctr" defTabSz="889000">
            <a:lnSpc>
              <a:spcPct val="90000"/>
            </a:lnSpc>
            <a:spcBef>
              <a:spcPct val="0"/>
            </a:spcBef>
            <a:spcAft>
              <a:spcPct val="35000"/>
            </a:spcAft>
            <a:buNone/>
          </a:pPr>
          <a:r>
            <a:rPr lang="en-US" sz="2000" kern="1200" dirty="0">
              <a:solidFill>
                <a:srgbClr val="474747"/>
              </a:solidFill>
            </a:rPr>
            <a:t>How will you track progress?</a:t>
          </a:r>
        </a:p>
        <a:p>
          <a:pPr marL="0" lvl="0" indent="0" algn="ctr" defTabSz="889000">
            <a:lnSpc>
              <a:spcPct val="90000"/>
            </a:lnSpc>
            <a:spcBef>
              <a:spcPct val="0"/>
            </a:spcBef>
            <a:spcAft>
              <a:spcPct val="35000"/>
            </a:spcAft>
            <a:buNone/>
          </a:pPr>
          <a:r>
            <a:rPr lang="en-US" sz="2000" kern="1200" dirty="0">
              <a:solidFill>
                <a:srgbClr val="474747"/>
              </a:solidFill>
            </a:rPr>
            <a:t>What resources are available in your school?</a:t>
          </a:r>
          <a:endParaRPr lang="en-US" sz="2000" kern="1200" dirty="0"/>
        </a:p>
      </dsp:txBody>
      <dsp:txXfrm>
        <a:off x="4459148" y="2004343"/>
        <a:ext cx="3867678" cy="2614327"/>
      </dsp:txXfrm>
    </dsp:sp>
    <dsp:sp modelId="{CD07BAA5-7AA5-440B-92CB-0171C9F68FF6}">
      <dsp:nvSpPr>
        <dsp:cNvPr id="0" name=""/>
        <dsp:cNvSpPr/>
      </dsp:nvSpPr>
      <dsp:spPr>
        <a:xfrm>
          <a:off x="8713237" y="2004343"/>
          <a:ext cx="1840051" cy="920025"/>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Accessing specialists</a:t>
          </a:r>
        </a:p>
      </dsp:txBody>
      <dsp:txXfrm>
        <a:off x="8713237" y="2004343"/>
        <a:ext cx="1840051" cy="92002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A92DD-07AD-40B2-9F11-B655F8236E75}">
      <dsp:nvSpPr>
        <dsp:cNvPr id="0" name=""/>
        <dsp:cNvSpPr/>
      </dsp:nvSpPr>
      <dsp:spPr>
        <a:xfrm>
          <a:off x="5237672" y="1530437"/>
          <a:ext cx="3616349" cy="546209"/>
        </a:xfrm>
        <a:custGeom>
          <a:avLst/>
          <a:gdLst/>
          <a:ahLst/>
          <a:cxnLst/>
          <a:rect l="0" t="0" r="0" b="0"/>
          <a:pathLst>
            <a:path>
              <a:moveTo>
                <a:pt x="0" y="0"/>
              </a:moveTo>
              <a:lnTo>
                <a:pt x="0" y="332632"/>
              </a:lnTo>
              <a:lnTo>
                <a:pt x="3616349" y="332632"/>
              </a:lnTo>
              <a:lnTo>
                <a:pt x="3616349" y="546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F64D88-E41D-49DE-B6A1-2B9A28D6E205}">
      <dsp:nvSpPr>
        <dsp:cNvPr id="0" name=""/>
        <dsp:cNvSpPr/>
      </dsp:nvSpPr>
      <dsp:spPr>
        <a:xfrm>
          <a:off x="5237672" y="1530437"/>
          <a:ext cx="517590" cy="546209"/>
        </a:xfrm>
        <a:custGeom>
          <a:avLst/>
          <a:gdLst/>
          <a:ahLst/>
          <a:cxnLst/>
          <a:rect l="0" t="0" r="0" b="0"/>
          <a:pathLst>
            <a:path>
              <a:moveTo>
                <a:pt x="0" y="0"/>
              </a:moveTo>
              <a:lnTo>
                <a:pt x="0" y="332632"/>
              </a:lnTo>
              <a:lnTo>
                <a:pt x="517590" y="332632"/>
              </a:lnTo>
              <a:lnTo>
                <a:pt x="517590" y="546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3C6245-E4C6-4ABF-872E-ADBEFABDEFD9}">
      <dsp:nvSpPr>
        <dsp:cNvPr id="0" name=""/>
        <dsp:cNvSpPr/>
      </dsp:nvSpPr>
      <dsp:spPr>
        <a:xfrm>
          <a:off x="3278270" y="1530437"/>
          <a:ext cx="1959402" cy="546209"/>
        </a:xfrm>
        <a:custGeom>
          <a:avLst/>
          <a:gdLst/>
          <a:ahLst/>
          <a:cxnLst/>
          <a:rect l="0" t="0" r="0" b="0"/>
          <a:pathLst>
            <a:path>
              <a:moveTo>
                <a:pt x="1959402" y="0"/>
              </a:moveTo>
              <a:lnTo>
                <a:pt x="1959402" y="332632"/>
              </a:lnTo>
              <a:lnTo>
                <a:pt x="0" y="332632"/>
              </a:lnTo>
              <a:lnTo>
                <a:pt x="0" y="546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ACACD4-8C9E-4E35-91C9-2041FF8F1A35}">
      <dsp:nvSpPr>
        <dsp:cNvPr id="0" name=""/>
        <dsp:cNvSpPr/>
      </dsp:nvSpPr>
      <dsp:spPr>
        <a:xfrm>
          <a:off x="922706" y="1530437"/>
          <a:ext cx="4314966" cy="546209"/>
        </a:xfrm>
        <a:custGeom>
          <a:avLst/>
          <a:gdLst/>
          <a:ahLst/>
          <a:cxnLst/>
          <a:rect l="0" t="0" r="0" b="0"/>
          <a:pathLst>
            <a:path>
              <a:moveTo>
                <a:pt x="4314966" y="0"/>
              </a:moveTo>
              <a:lnTo>
                <a:pt x="4314966" y="332632"/>
              </a:lnTo>
              <a:lnTo>
                <a:pt x="0" y="332632"/>
              </a:lnTo>
              <a:lnTo>
                <a:pt x="0" y="54620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ED7616-FE5D-4D45-93C3-A28378637D04}">
      <dsp:nvSpPr>
        <dsp:cNvPr id="0" name=""/>
        <dsp:cNvSpPr/>
      </dsp:nvSpPr>
      <dsp:spPr>
        <a:xfrm>
          <a:off x="4139669" y="432433"/>
          <a:ext cx="2196006" cy="1098003"/>
        </a:xfrm>
        <a:prstGeom prst="rect">
          <a:avLst/>
        </a:prstGeom>
        <a:solidFill>
          <a:schemeClr val="accent1">
            <a:lumMod val="60000"/>
            <a:lumOff val="4000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Developing a collaborative action plan</a:t>
          </a:r>
        </a:p>
      </dsp:txBody>
      <dsp:txXfrm>
        <a:off x="4139669" y="432433"/>
        <a:ext cx="2196006" cy="1098003"/>
      </dsp:txXfrm>
    </dsp:sp>
    <dsp:sp modelId="{7E212609-6512-4AFE-AE1C-2897532F15C9}">
      <dsp:nvSpPr>
        <dsp:cNvPr id="0" name=""/>
        <dsp:cNvSpPr/>
      </dsp:nvSpPr>
      <dsp:spPr>
        <a:xfrm>
          <a:off x="0" y="2076646"/>
          <a:ext cx="1845413" cy="937870"/>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u="none" kern="1200" dirty="0">
              <a:solidFill>
                <a:srgbClr val="474747"/>
              </a:solidFill>
            </a:rPr>
            <a:t>Reviewing the </a:t>
          </a:r>
          <a:br>
            <a:rPr lang="en-US" sz="1800" u="none" kern="1200" dirty="0">
              <a:solidFill>
                <a:srgbClr val="FF00FF"/>
              </a:solidFill>
            </a:rPr>
          </a:br>
          <a:r>
            <a:rPr lang="en-US" sz="1800" u="none" kern="1200" dirty="0">
              <a:solidFill>
                <a:srgbClr val="474747"/>
              </a:solidFill>
            </a:rPr>
            <a:t>data</a:t>
          </a:r>
          <a:endParaRPr lang="en-US" sz="1800" u="none" kern="1200" dirty="0"/>
        </a:p>
      </dsp:txBody>
      <dsp:txXfrm>
        <a:off x="0" y="2076646"/>
        <a:ext cx="1845413" cy="937870"/>
      </dsp:txXfrm>
    </dsp:sp>
    <dsp:sp modelId="{AF1AE131-C1F1-4429-9149-FCF0E3D3B7BD}">
      <dsp:nvSpPr>
        <dsp:cNvPr id="0" name=""/>
        <dsp:cNvSpPr/>
      </dsp:nvSpPr>
      <dsp:spPr>
        <a:xfrm>
          <a:off x="2261233" y="2076646"/>
          <a:ext cx="2034073" cy="101703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Strengthening areas of concern</a:t>
          </a:r>
        </a:p>
      </dsp:txBody>
      <dsp:txXfrm>
        <a:off x="2261233" y="2076646"/>
        <a:ext cx="2034073" cy="1017036"/>
      </dsp:txXfrm>
    </dsp:sp>
    <dsp:sp modelId="{61BE86E8-BE95-4B1B-AA54-24FDFEB2D144}">
      <dsp:nvSpPr>
        <dsp:cNvPr id="0" name=""/>
        <dsp:cNvSpPr/>
      </dsp:nvSpPr>
      <dsp:spPr>
        <a:xfrm>
          <a:off x="4738226" y="2076646"/>
          <a:ext cx="2034073" cy="1017036"/>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Setting goals and tracking progress</a:t>
          </a:r>
        </a:p>
      </dsp:txBody>
      <dsp:txXfrm>
        <a:off x="4738226" y="2076646"/>
        <a:ext cx="2034073" cy="1017036"/>
      </dsp:txXfrm>
    </dsp:sp>
    <dsp:sp modelId="{CD07BAA5-7AA5-440B-92CB-0171C9F68FF6}">
      <dsp:nvSpPr>
        <dsp:cNvPr id="0" name=""/>
        <dsp:cNvSpPr/>
      </dsp:nvSpPr>
      <dsp:spPr>
        <a:xfrm>
          <a:off x="7199455" y="2076646"/>
          <a:ext cx="3309132" cy="1886888"/>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1" i="0" u="sng" kern="1200" dirty="0"/>
            <a:t>Accessing specialists</a:t>
          </a:r>
        </a:p>
        <a:p>
          <a:pPr marL="0" lvl="0" indent="0" algn="ctr" defTabSz="889000">
            <a:lnSpc>
              <a:spcPct val="90000"/>
            </a:lnSpc>
            <a:spcBef>
              <a:spcPct val="0"/>
            </a:spcBef>
            <a:spcAft>
              <a:spcPct val="35000"/>
            </a:spcAft>
            <a:buNone/>
          </a:pPr>
          <a:r>
            <a:rPr lang="en-US" sz="2000" kern="1200" dirty="0">
              <a:solidFill>
                <a:srgbClr val="474747"/>
              </a:solidFill>
            </a:rPr>
            <a:t>Consider the availability and access to specialists such as OTs, PTs, SLPs, or school psychologists and how they can support. </a:t>
          </a:r>
          <a:endParaRPr lang="en-US" sz="2000" strike="sngStrike" kern="1200" dirty="0"/>
        </a:p>
      </dsp:txBody>
      <dsp:txXfrm>
        <a:off x="7199455" y="2076646"/>
        <a:ext cx="3309132" cy="18868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7/21/2022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7/21/2022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dirty="0"/>
              <a:t>Welcome!</a:t>
            </a:r>
            <a:endParaRPr dirty="0"/>
          </a:p>
        </p:txBody>
      </p:sp>
    </p:spTree>
    <p:extLst>
      <p:ext uri="{BB962C8B-B14F-4D97-AF65-F5344CB8AC3E}">
        <p14:creationId xmlns:p14="http://schemas.microsoft.com/office/powerpoint/2010/main" val="87465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CA" sz="1200" dirty="0"/>
              <a:t>We have developed EYE Child Action Plans that are available for every child in your class.</a:t>
            </a:r>
            <a:r>
              <a:rPr lang="en-US" sz="1200" dirty="0"/>
              <a:t> This resource is available in the online data entry site after results have been generated. </a:t>
            </a:r>
            <a:r>
              <a:rPr lang="en-CA" sz="1200" dirty="0"/>
              <a:t> </a:t>
            </a:r>
          </a:p>
          <a:p>
            <a:pPr marL="0" indent="0">
              <a:lnSpc>
                <a:spcPct val="100000"/>
              </a:lnSpc>
              <a:spcBef>
                <a:spcPts val="0"/>
              </a:spcBef>
              <a:spcAft>
                <a:spcPts val="1200"/>
              </a:spcAft>
              <a:buNone/>
            </a:pPr>
            <a:r>
              <a:rPr lang="en-US" sz="1200" dirty="0"/>
              <a:t>The plans are pre-populated with the child’s demographic information and EYE results and give you the opportunity to record your domain-specific observations. </a:t>
            </a:r>
            <a:endParaRPr lang="en-CA" sz="1200" dirty="0"/>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10</a:t>
            </a:fld>
            <a:endParaRPr lang="en-US"/>
          </a:p>
        </p:txBody>
      </p:sp>
    </p:spTree>
    <p:extLst>
      <p:ext uri="{BB962C8B-B14F-4D97-AF65-F5344CB8AC3E}">
        <p14:creationId xmlns:p14="http://schemas.microsoft.com/office/powerpoint/2010/main" val="2340349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1200"/>
              </a:spcAft>
              <a:buNone/>
            </a:pPr>
            <a:r>
              <a:rPr lang="en-CA" sz="1200" dirty="0"/>
              <a:t>They were developed to help you analyze the report results as well as to support you as you sit down with your school’s multidisciplinary team and create a plan for the most at-risk children. </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11</a:t>
            </a:fld>
            <a:endParaRPr lang="en-US"/>
          </a:p>
        </p:txBody>
      </p:sp>
    </p:spTree>
    <p:extLst>
      <p:ext uri="{BB962C8B-B14F-4D97-AF65-F5344CB8AC3E}">
        <p14:creationId xmlns:p14="http://schemas.microsoft.com/office/powerpoint/2010/main" val="4185432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t>At the top of the action plan on page one, there is a section for </a:t>
            </a:r>
            <a:r>
              <a:rPr lang="en-US" b="0" dirty="0"/>
              <a:t>the child’s demographic information. Next, we have the pre-populated domain and RTI scores, along with a space to record your domain and RTI comments. At the bottom of the page, we have a large section to record your general comments.</a:t>
            </a:r>
          </a:p>
          <a:p>
            <a:endParaRPr lang="en-US" b="0" dirty="0"/>
          </a:p>
          <a:p>
            <a:endParaRPr lang="en-CA" b="0" dirty="0"/>
          </a:p>
        </p:txBody>
      </p:sp>
      <p:sp>
        <p:nvSpPr>
          <p:cNvPr id="4" name="Slide Number Placeholder 3"/>
          <p:cNvSpPr>
            <a:spLocks noGrp="1"/>
          </p:cNvSpPr>
          <p:nvPr>
            <p:ph type="sldNum" sz="quarter" idx="10"/>
          </p:nvPr>
        </p:nvSpPr>
        <p:spPr/>
        <p:txBody>
          <a:bodyPr/>
          <a:lstStyle/>
          <a:p>
            <a:fld id="{5C1C2D77-D93C-4EA2-A6A6-B7B0F67235B9}" type="slidenum">
              <a:rPr lang="en-US" smtClean="0"/>
              <a:t>12</a:t>
            </a:fld>
            <a:endParaRPr lang="en-US"/>
          </a:p>
        </p:txBody>
      </p:sp>
    </p:spTree>
    <p:extLst>
      <p:ext uri="{BB962C8B-B14F-4D97-AF65-F5344CB8AC3E}">
        <p14:creationId xmlns:p14="http://schemas.microsoft.com/office/powerpoint/2010/main" val="2831570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noProof="0" dirty="0"/>
              <a:t>Page two is where you outline your plan for the child. What kind of support will you put in place? How often? Who else can provide support?</a:t>
            </a:r>
          </a:p>
        </p:txBody>
      </p:sp>
      <p:sp>
        <p:nvSpPr>
          <p:cNvPr id="4" name="Slide Number Placeholder 3"/>
          <p:cNvSpPr>
            <a:spLocks noGrp="1"/>
          </p:cNvSpPr>
          <p:nvPr>
            <p:ph type="sldNum" sz="quarter" idx="5"/>
          </p:nvPr>
        </p:nvSpPr>
        <p:spPr/>
        <p:txBody>
          <a:bodyPr/>
          <a:lstStyle/>
          <a:p>
            <a:fld id="{AFF764DB-2342-4846-8B68-51C5FCCA0EDA}" type="slidenum">
              <a:rPr lang="en-CA" smtClean="0"/>
              <a:t>13</a:t>
            </a:fld>
            <a:endParaRPr lang="en-CA"/>
          </a:p>
        </p:txBody>
      </p:sp>
    </p:spTree>
    <p:extLst>
      <p:ext uri="{BB962C8B-B14F-4D97-AF65-F5344CB8AC3E}">
        <p14:creationId xmlns:p14="http://schemas.microsoft.com/office/powerpoint/2010/main" val="388142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Let</a:t>
            </a:r>
            <a:r>
              <a:rPr lang="ja-JP" altLang="en-US" dirty="0">
                <a:latin typeface="Calibri" charset="0"/>
              </a:rPr>
              <a:t>’</a:t>
            </a:r>
            <a:r>
              <a:rPr lang="en-US" altLang="ja-JP" dirty="0">
                <a:latin typeface="Calibri" charset="0"/>
              </a:rPr>
              <a:t>s review how you can share reports with families.</a:t>
            </a:r>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14</a:t>
            </a:fld>
            <a:endParaRPr lang="en-US"/>
          </a:p>
        </p:txBody>
      </p:sp>
    </p:spTree>
    <p:extLst>
      <p:ext uri="{BB962C8B-B14F-4D97-AF65-F5344CB8AC3E}">
        <p14:creationId xmlns:p14="http://schemas.microsoft.com/office/powerpoint/2010/main" val="3644725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0"/>
              </a:spcBef>
            </a:pPr>
            <a:r>
              <a:rPr lang="en-CA" dirty="0">
                <a:solidFill>
                  <a:srgbClr val="474747"/>
                </a:solidFill>
                <a:latin typeface="+mn-lt"/>
                <a:cs typeface="Helvetica" charset="0"/>
              </a:rPr>
              <a:t>Prior to meeting with families to discuss the EYE report, there are preparations you can make. These include gathering materials and </a:t>
            </a:r>
          </a:p>
          <a:p>
            <a:pPr marL="812800" lvl="2" indent="-368300">
              <a:lnSpc>
                <a:spcPct val="110000"/>
              </a:lnSpc>
              <a:spcBef>
                <a:spcPts val="0"/>
              </a:spcBef>
              <a:buFont typeface="Wingdings" panose="05000000000000000000" pitchFamily="2" charset="2"/>
              <a:buChar char="Ø"/>
            </a:pPr>
            <a:r>
              <a:rPr lang="en-CA" dirty="0">
                <a:solidFill>
                  <a:srgbClr val="474747"/>
                </a:solidFill>
                <a:latin typeface="+mn-lt"/>
                <a:cs typeface="Helvetica" charset="0"/>
              </a:rPr>
              <a:t>Printing off a copy of the child’s EYE-TA Report</a:t>
            </a:r>
          </a:p>
          <a:p>
            <a:pPr marL="812800" lvl="2" indent="-368300">
              <a:lnSpc>
                <a:spcPct val="110000"/>
              </a:lnSpc>
              <a:spcBef>
                <a:spcPts val="0"/>
              </a:spcBef>
              <a:buFont typeface="Wingdings" panose="05000000000000000000" pitchFamily="2" charset="2"/>
              <a:buChar char="Ø"/>
            </a:pPr>
            <a:r>
              <a:rPr lang="en-CA" dirty="0">
                <a:solidFill>
                  <a:srgbClr val="474747"/>
                </a:solidFill>
                <a:latin typeface="+mn-lt"/>
                <a:cs typeface="Helvetica" charset="0"/>
              </a:rPr>
              <a:t>Gathering the child’s learning portfolio and other material</a:t>
            </a:r>
          </a:p>
          <a:p>
            <a:pPr marL="812800" lvl="2" indent="-368300">
              <a:lnSpc>
                <a:spcPct val="110000"/>
              </a:lnSpc>
              <a:spcBef>
                <a:spcPts val="0"/>
              </a:spcBef>
              <a:spcAft>
                <a:spcPts val="600"/>
              </a:spcAft>
              <a:buFont typeface="Wingdings" panose="05000000000000000000" pitchFamily="2" charset="2"/>
              <a:buChar char="Ø"/>
            </a:pPr>
            <a:r>
              <a:rPr lang="en-CA" dirty="0">
                <a:solidFill>
                  <a:srgbClr val="474747"/>
                </a:solidFill>
                <a:latin typeface="+mn-lt"/>
                <a:cs typeface="Helvetica" charset="0"/>
              </a:rPr>
              <a:t>Printing off strategies and activities for home</a:t>
            </a:r>
          </a:p>
          <a:p>
            <a:pPr>
              <a:lnSpc>
                <a:spcPct val="100000"/>
              </a:lnSpc>
              <a:spcBef>
                <a:spcPts val="0"/>
              </a:spcBef>
              <a:spcAft>
                <a:spcPts val="600"/>
              </a:spcAft>
            </a:pPr>
            <a:r>
              <a:rPr lang="en-CA" dirty="0">
                <a:solidFill>
                  <a:srgbClr val="474747"/>
                </a:solidFill>
                <a:latin typeface="+mn-lt"/>
                <a:cs typeface="Helvetica" charset="0"/>
              </a:rPr>
              <a:t>Preparing notes on the EYE-TA results</a:t>
            </a:r>
          </a:p>
          <a:p>
            <a:pPr>
              <a:lnSpc>
                <a:spcPct val="100000"/>
              </a:lnSpc>
              <a:spcBef>
                <a:spcPts val="0"/>
              </a:spcBef>
              <a:spcAft>
                <a:spcPts val="600"/>
              </a:spcAft>
            </a:pPr>
            <a:r>
              <a:rPr lang="en-CA" dirty="0">
                <a:solidFill>
                  <a:srgbClr val="474747"/>
                </a:solidFill>
                <a:latin typeface="+mn-lt"/>
                <a:cs typeface="Helvetica" charset="0"/>
              </a:rPr>
              <a:t>Preparing a plan to help the child throughout the year</a:t>
            </a:r>
          </a:p>
          <a:p>
            <a:pPr>
              <a:lnSpc>
                <a:spcPct val="100000"/>
              </a:lnSpc>
              <a:spcBef>
                <a:spcPts val="0"/>
              </a:spcBef>
              <a:spcAft>
                <a:spcPts val="600"/>
              </a:spcAft>
            </a:pPr>
            <a:r>
              <a:rPr lang="en-CA" dirty="0">
                <a:solidFill>
                  <a:srgbClr val="474747"/>
                </a:solidFill>
                <a:latin typeface="+mn-lt"/>
                <a:cs typeface="Helvetica" charset="0"/>
              </a:rPr>
              <a:t>Reviewing  reports to identify strengths and needs, anticipate questions, and prepare possible responses </a:t>
            </a:r>
          </a:p>
          <a:p>
            <a:pPr>
              <a:lnSpc>
                <a:spcPct val="100000"/>
              </a:lnSpc>
              <a:spcBef>
                <a:spcPts val="0"/>
              </a:spcBef>
              <a:spcAft>
                <a:spcPts val="600"/>
              </a:spcAft>
            </a:pPr>
            <a:r>
              <a:rPr lang="en-CA" dirty="0">
                <a:solidFill>
                  <a:srgbClr val="474747"/>
                </a:solidFill>
                <a:latin typeface="+mn-lt"/>
                <a:cs typeface="Helvetica" charset="0"/>
              </a:rPr>
              <a:t>Arranging for language interpreters, as needed</a:t>
            </a:r>
            <a:endParaRPr lang="en-US" sz="3000" b="1" dirty="0">
              <a:solidFill>
                <a:srgbClr val="002060"/>
              </a:solidFill>
              <a:cs typeface="Helvetica" charset="0"/>
            </a:endParaRP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15</a:t>
            </a:fld>
            <a:endParaRPr lang="en-US"/>
          </a:p>
        </p:txBody>
      </p:sp>
    </p:spTree>
    <p:extLst>
      <p:ext uri="{BB962C8B-B14F-4D97-AF65-F5344CB8AC3E}">
        <p14:creationId xmlns:p14="http://schemas.microsoft.com/office/powerpoint/2010/main" val="2709775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Five steps to sharing results with families</a:t>
            </a:r>
          </a:p>
          <a:p>
            <a:endParaRPr lang="fr-CA" sz="1200" dirty="0"/>
          </a:p>
          <a:p>
            <a:pPr>
              <a:spcAft>
                <a:spcPts val="1200"/>
              </a:spcAft>
            </a:pPr>
            <a:r>
              <a:rPr lang="en-AU" sz="1200" b="1" dirty="0"/>
              <a:t>Step 1</a:t>
            </a:r>
            <a:r>
              <a:rPr lang="en-AU" sz="1200" dirty="0"/>
              <a:t>: </a:t>
            </a:r>
            <a:r>
              <a:rPr lang="en-AU" sz="1200" b="1" i="1" dirty="0">
                <a:solidFill>
                  <a:schemeClr val="accent1"/>
                </a:solidFill>
              </a:rPr>
              <a:t>Engage</a:t>
            </a:r>
            <a:r>
              <a:rPr lang="en-AU" sz="1200" dirty="0"/>
              <a:t> families by explaining the objective of the EYE-TA and the purpose of the meeting. </a:t>
            </a:r>
          </a:p>
          <a:p>
            <a:pPr>
              <a:spcAft>
                <a:spcPts val="1200"/>
              </a:spcAft>
            </a:pPr>
            <a:r>
              <a:rPr lang="en-AU" sz="1200" b="1" dirty="0"/>
              <a:t>Step 2</a:t>
            </a:r>
            <a:r>
              <a:rPr lang="en-AU" sz="1200" dirty="0"/>
              <a:t>: </a:t>
            </a:r>
            <a:r>
              <a:rPr lang="en-AU" sz="1200" b="1" i="1" dirty="0">
                <a:solidFill>
                  <a:schemeClr val="accent1"/>
                </a:solidFill>
              </a:rPr>
              <a:t>Discuss</a:t>
            </a:r>
            <a:r>
              <a:rPr lang="en-AU" sz="1200" b="1" i="1" dirty="0"/>
              <a:t> </a:t>
            </a:r>
            <a:r>
              <a:rPr lang="en-AU" sz="1200" i="0" dirty="0"/>
              <a:t>the importance of each domain and the child’s current skill level for each.</a:t>
            </a:r>
            <a:endParaRPr lang="en-AU" sz="1200" b="1" i="1" dirty="0"/>
          </a:p>
          <a:p>
            <a:pPr>
              <a:spcAft>
                <a:spcPts val="1200"/>
              </a:spcAft>
            </a:pPr>
            <a:r>
              <a:rPr lang="en-AU" sz="1200" b="1" dirty="0"/>
              <a:t>Step 3</a:t>
            </a:r>
            <a:r>
              <a:rPr lang="en-AU" sz="1200" dirty="0"/>
              <a:t>: </a:t>
            </a:r>
            <a:r>
              <a:rPr lang="en-AU" sz="1200" b="1" i="1" dirty="0">
                <a:solidFill>
                  <a:schemeClr val="accent1"/>
                </a:solidFill>
              </a:rPr>
              <a:t>Celebrate</a:t>
            </a:r>
            <a:r>
              <a:rPr lang="en-AU" sz="1200" b="1" i="1" dirty="0"/>
              <a:t> </a:t>
            </a:r>
            <a:r>
              <a:rPr lang="en-AU" sz="1200" i="0" dirty="0"/>
              <a:t>areas of success for the child.</a:t>
            </a:r>
            <a:endParaRPr lang="en-AU" sz="1200" b="1" i="1" dirty="0"/>
          </a:p>
          <a:p>
            <a:pPr>
              <a:spcAft>
                <a:spcPts val="1200"/>
              </a:spcAft>
            </a:pPr>
            <a:r>
              <a:rPr lang="en-AU" sz="1200" b="1" dirty="0"/>
              <a:t>Step 4</a:t>
            </a:r>
            <a:r>
              <a:rPr lang="en-AU" sz="1200" dirty="0"/>
              <a:t>: </a:t>
            </a:r>
            <a:r>
              <a:rPr lang="en-AU" sz="1200" b="0" i="0" dirty="0"/>
              <a:t>Discuss </a:t>
            </a:r>
            <a:r>
              <a:rPr lang="en-AU" sz="1200" b="1" i="1" dirty="0">
                <a:solidFill>
                  <a:schemeClr val="accent1"/>
                </a:solidFill>
              </a:rPr>
              <a:t>opportunities</a:t>
            </a:r>
            <a:r>
              <a:rPr lang="en-AU" sz="1200" b="1" i="1" dirty="0"/>
              <a:t> </a:t>
            </a:r>
            <a:r>
              <a:rPr lang="en-AU" sz="1200" b="0" i="0" dirty="0"/>
              <a:t>for family involvement when it comes to domains to be strengthened. </a:t>
            </a:r>
            <a:endParaRPr lang="en-AU" sz="1200" b="1" i="1" dirty="0"/>
          </a:p>
          <a:p>
            <a:pPr>
              <a:spcAft>
                <a:spcPts val="1200"/>
              </a:spcAft>
            </a:pPr>
            <a:r>
              <a:rPr lang="en-AU" sz="1200" b="1" dirty="0"/>
              <a:t>Step 5</a:t>
            </a:r>
            <a:r>
              <a:rPr lang="en-AU" sz="1200" dirty="0"/>
              <a:t>: </a:t>
            </a:r>
            <a:r>
              <a:rPr lang="en-AU" sz="1200" b="0" dirty="0"/>
              <a:t>Discuss an </a:t>
            </a:r>
            <a:r>
              <a:rPr lang="en-AU" sz="1200" b="1" i="1" dirty="0">
                <a:solidFill>
                  <a:schemeClr val="accent1"/>
                </a:solidFill>
              </a:rPr>
              <a:t>Action Plan </a:t>
            </a:r>
            <a:r>
              <a:rPr lang="en-AU" sz="1200" b="0" dirty="0"/>
              <a:t>with the input from the family. Ask about the child’s interests and offer ideas to support learning and development at home.</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16</a:t>
            </a:fld>
            <a:endParaRPr lang="en-US"/>
          </a:p>
        </p:txBody>
      </p:sp>
    </p:spTree>
    <p:extLst>
      <p:ext uri="{BB962C8B-B14F-4D97-AF65-F5344CB8AC3E}">
        <p14:creationId xmlns:p14="http://schemas.microsoft.com/office/powerpoint/2010/main" val="3894138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Calibri" charset="0"/>
              </a:rPr>
              <a:t>Let</a:t>
            </a:r>
            <a:r>
              <a:rPr lang="ja-JP" altLang="en-US" dirty="0">
                <a:latin typeface="Calibri" charset="0"/>
              </a:rPr>
              <a:t>’</a:t>
            </a:r>
            <a:r>
              <a:rPr lang="en-US" altLang="ja-JP" dirty="0">
                <a:latin typeface="Calibri" charset="0"/>
              </a:rPr>
              <a:t>s review some</a:t>
            </a:r>
            <a:r>
              <a:rPr lang="en-US" altLang="ja-JP" baseline="0" dirty="0">
                <a:latin typeface="Calibri" charset="0"/>
              </a:rPr>
              <a:t> of our resources.</a:t>
            </a:r>
            <a:endParaRPr lang="en-CA"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17</a:t>
            </a:fld>
            <a:endParaRPr lang="en-US"/>
          </a:p>
        </p:txBody>
      </p:sp>
    </p:spTree>
    <p:extLst>
      <p:ext uri="{BB962C8B-B14F-4D97-AF65-F5344CB8AC3E}">
        <p14:creationId xmlns:p14="http://schemas.microsoft.com/office/powerpoint/2010/main" val="4053141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1"/>
                </a:solidFill>
                <a:latin typeface="+mn-lt"/>
              </a:rPr>
              <a:t>In the ‘Resource &amp; Help’ section of our website, various documents are available to guide team planning and prepping for meeting with families, including: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solidFill>
                <a:schemeClr val="tx1"/>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dirty="0"/>
              <a:t>Tips for Sharing the EYE-Teacher Assessment Child Report Results with Families and also </a:t>
            </a:r>
            <a:r>
              <a:rPr lang="en-US" sz="1200" b="1" dirty="0"/>
              <a:t>A Guide for Teachers to Engage Families.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1"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18</a:t>
            </a:fld>
            <a:endParaRPr lang="en-US"/>
          </a:p>
        </p:txBody>
      </p:sp>
    </p:spTree>
    <p:extLst>
      <p:ext uri="{BB962C8B-B14F-4D97-AF65-F5344CB8AC3E}">
        <p14:creationId xmlns:p14="http://schemas.microsoft.com/office/powerpoint/2010/main" val="659025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We also have resources that teachers can share with families with activities to strengthen each domain. </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19</a:t>
            </a:fld>
            <a:endParaRPr lang="en-US"/>
          </a:p>
        </p:txBody>
      </p:sp>
    </p:spTree>
    <p:extLst>
      <p:ext uri="{BB962C8B-B14F-4D97-AF65-F5344CB8AC3E}">
        <p14:creationId xmlns:p14="http://schemas.microsoft.com/office/powerpoint/2010/main" val="1716316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defRPr/>
            </a:pPr>
            <a:r>
              <a:rPr lang="en-US" dirty="0">
                <a:solidFill>
                  <a:srgbClr val="002060"/>
                </a:solidFill>
                <a:latin typeface="Calibri" charset="0"/>
                <a:cs typeface="Helvetica" charset="0"/>
              </a:rPr>
              <a:t>Our intent today is for you to easily navigate the process of sharing results within your multidisciplinary team and with families. </a:t>
            </a:r>
          </a:p>
          <a:p>
            <a:pPr>
              <a:spcBef>
                <a:spcPts val="611"/>
              </a:spcBef>
              <a:defRPr/>
            </a:pPr>
            <a:endParaRPr lang="en-US" dirty="0">
              <a:solidFill>
                <a:srgbClr val="002060"/>
              </a:solidFill>
              <a:latin typeface="Calibri" charset="0"/>
              <a:cs typeface="Helvetica" charset="0"/>
            </a:endParaRPr>
          </a:p>
          <a:p>
            <a:pPr>
              <a:spcBef>
                <a:spcPts val="611"/>
              </a:spcBef>
              <a:defRPr/>
            </a:pPr>
            <a:r>
              <a:rPr lang="en-US" dirty="0">
                <a:solidFill>
                  <a:srgbClr val="002060"/>
                </a:solidFill>
                <a:latin typeface="Calibri" charset="0"/>
                <a:cs typeface="Helvetica" charset="0"/>
              </a:rPr>
              <a:t>Our goals for today’s session include:</a:t>
            </a:r>
            <a:br>
              <a:rPr lang="en-US" dirty="0">
                <a:solidFill>
                  <a:srgbClr val="002060"/>
                </a:solidFill>
                <a:latin typeface="Calibri" charset="0"/>
                <a:cs typeface="Helvetica" charset="0"/>
              </a:rPr>
            </a:br>
            <a:br>
              <a:rPr lang="en-US" dirty="0">
                <a:solidFill>
                  <a:srgbClr val="002060"/>
                </a:solidFill>
                <a:latin typeface="Calibri" charset="0"/>
                <a:cs typeface="Helvetica" charset="0"/>
              </a:rPr>
            </a:br>
            <a:r>
              <a:rPr lang="en-US" dirty="0">
                <a:solidFill>
                  <a:srgbClr val="002060"/>
                </a:solidFill>
                <a:latin typeface="Calibri" charset="0"/>
                <a:cs typeface="Helvetica" charset="0"/>
              </a:rPr>
              <a:t>-</a:t>
            </a:r>
            <a:r>
              <a:rPr lang="en-CA" b="1" dirty="0">
                <a:solidFill>
                  <a:srgbClr val="002060"/>
                </a:solidFill>
                <a:latin typeface="Calibri" charset="0"/>
                <a:cs typeface="Helvetica" charset="0"/>
              </a:rPr>
              <a:t>Developing </a:t>
            </a:r>
            <a:r>
              <a:rPr lang="en-CA" b="0" dirty="0">
                <a:solidFill>
                  <a:srgbClr val="002060"/>
                </a:solidFill>
                <a:latin typeface="Calibri" charset="0"/>
                <a:cs typeface="Helvetica" charset="0"/>
              </a:rPr>
              <a:t>a plan for</a:t>
            </a:r>
            <a:r>
              <a:rPr lang="en-CA" b="0" baseline="0" dirty="0">
                <a:solidFill>
                  <a:srgbClr val="002060"/>
                </a:solidFill>
                <a:latin typeface="Calibri" charset="0"/>
                <a:cs typeface="Helvetica" charset="0"/>
              </a:rPr>
              <a:t> sharing results with your school’s multidisciplinary team</a:t>
            </a:r>
          </a:p>
          <a:p>
            <a:pPr>
              <a:spcBef>
                <a:spcPts val="611"/>
              </a:spcBef>
              <a:defRPr/>
            </a:pPr>
            <a:endParaRPr lang="en-CA" dirty="0">
              <a:solidFill>
                <a:srgbClr val="002060"/>
              </a:solidFill>
              <a:latin typeface="Calibri" charset="0"/>
              <a:cs typeface="Helvetica" charset="0"/>
            </a:endParaRPr>
          </a:p>
          <a:p>
            <a:pPr>
              <a:spcBef>
                <a:spcPts val="611"/>
              </a:spcBef>
              <a:defRPr/>
            </a:pPr>
            <a:r>
              <a:rPr lang="en-US" dirty="0">
                <a:solidFill>
                  <a:srgbClr val="002060"/>
                </a:solidFill>
                <a:latin typeface="Calibri" charset="0"/>
                <a:cs typeface="Helvetica" charset="0"/>
              </a:rPr>
              <a:t>-</a:t>
            </a:r>
            <a:r>
              <a:rPr lang="en-US" b="1" dirty="0">
                <a:solidFill>
                  <a:srgbClr val="002060"/>
                </a:solidFill>
                <a:latin typeface="Calibri" charset="0"/>
                <a:cs typeface="Helvetica" charset="0"/>
              </a:rPr>
              <a:t>Determining</a:t>
            </a:r>
            <a:r>
              <a:rPr lang="en-US" dirty="0">
                <a:solidFill>
                  <a:srgbClr val="002060"/>
                </a:solidFill>
                <a:latin typeface="Calibri" charset="0"/>
                <a:cs typeface="Helvetica" charset="0"/>
              </a:rPr>
              <a:t> </a:t>
            </a:r>
            <a:r>
              <a:rPr lang="en-US" b="1" dirty="0">
                <a:solidFill>
                  <a:srgbClr val="002060"/>
                </a:solidFill>
                <a:latin typeface="Calibri" charset="0"/>
                <a:cs typeface="Helvetica" charset="0"/>
              </a:rPr>
              <a:t>strategies</a:t>
            </a:r>
            <a:r>
              <a:rPr lang="en-US" dirty="0">
                <a:solidFill>
                  <a:srgbClr val="002060"/>
                </a:solidFill>
                <a:latin typeface="Calibri" charset="0"/>
                <a:cs typeface="Helvetica" charset="0"/>
              </a:rPr>
              <a:t> for sharing results with families</a:t>
            </a:r>
          </a:p>
          <a:p>
            <a:pPr>
              <a:spcBef>
                <a:spcPts val="611"/>
              </a:spcBef>
              <a:defRPr/>
            </a:pPr>
            <a:endParaRPr lang="en-US" dirty="0">
              <a:solidFill>
                <a:srgbClr val="002060"/>
              </a:solidFill>
              <a:latin typeface="Calibri" charset="0"/>
              <a:cs typeface="Helvetica" charset="0"/>
            </a:endParaRPr>
          </a:p>
          <a:p>
            <a:pPr>
              <a:spcBef>
                <a:spcPts val="611"/>
              </a:spcBef>
              <a:defRPr/>
            </a:pPr>
            <a:r>
              <a:rPr lang="en-US" dirty="0">
                <a:solidFill>
                  <a:srgbClr val="002060"/>
                </a:solidFill>
                <a:latin typeface="Calibri" charset="0"/>
                <a:cs typeface="Helvetica" charset="0"/>
              </a:rPr>
              <a:t>-As well as </a:t>
            </a:r>
            <a:r>
              <a:rPr lang="en-US" b="1" dirty="0">
                <a:solidFill>
                  <a:srgbClr val="002060"/>
                </a:solidFill>
                <a:latin typeface="Calibri" charset="0"/>
                <a:cs typeface="Helvetica" charset="0"/>
              </a:rPr>
              <a:t>identifying</a:t>
            </a:r>
            <a:r>
              <a:rPr lang="en-US" dirty="0">
                <a:solidFill>
                  <a:srgbClr val="002060"/>
                </a:solidFill>
                <a:latin typeface="Calibri" charset="0"/>
                <a:cs typeface="Helvetica" charset="0"/>
              </a:rPr>
              <a:t> our </a:t>
            </a:r>
            <a:r>
              <a:rPr lang="en-US" b="1" dirty="0">
                <a:solidFill>
                  <a:srgbClr val="002060"/>
                </a:solidFill>
                <a:latin typeface="Calibri" charset="0"/>
                <a:cs typeface="Helvetica" charset="0"/>
              </a:rPr>
              <a:t>available</a:t>
            </a:r>
            <a:r>
              <a:rPr lang="en-US" dirty="0">
                <a:solidFill>
                  <a:srgbClr val="002060"/>
                </a:solidFill>
                <a:latin typeface="Calibri" charset="0"/>
                <a:cs typeface="Helvetica" charset="0"/>
              </a:rPr>
              <a:t> </a:t>
            </a:r>
            <a:r>
              <a:rPr lang="en-US" b="1" dirty="0">
                <a:solidFill>
                  <a:srgbClr val="002060"/>
                </a:solidFill>
                <a:latin typeface="Calibri" charset="0"/>
                <a:cs typeface="Helvetica" charset="0"/>
              </a:rPr>
              <a:t>resources</a:t>
            </a:r>
            <a:r>
              <a:rPr lang="en-US" dirty="0">
                <a:solidFill>
                  <a:srgbClr val="002060"/>
                </a:solidFill>
                <a:latin typeface="Calibri" charset="0"/>
                <a:cs typeface="Helvetica" charset="0"/>
              </a:rPr>
              <a:t> to facilitate the process.</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410033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Aft>
                <a:spcPts val="1200"/>
              </a:spcAft>
              <a:defRPr/>
            </a:pPr>
            <a:r>
              <a:rPr lang="en-CA" sz="2000" dirty="0"/>
              <a:t>The Family Activity Cards are another great resource that can be shared with families to help strengthen domains at home.</a:t>
            </a:r>
          </a:p>
          <a:p>
            <a:pPr marL="0" lvl="0" indent="0">
              <a:spcAft>
                <a:spcPts val="600"/>
              </a:spcAft>
              <a:buFont typeface="Arial" panose="020B0604020202020204" pitchFamily="34" charset="0"/>
              <a:buNone/>
              <a:defRPr/>
            </a:pPr>
            <a:r>
              <a:rPr lang="en-US" sz="2000" dirty="0">
                <a:latin typeface="Calibri"/>
              </a:rPr>
              <a:t>It includes 24 activity cards – 4 per domain. There are </a:t>
            </a:r>
            <a:r>
              <a:rPr lang="en-US" sz="2000" dirty="0"/>
              <a:t>4 per page and can be cut out and put on a ring. </a:t>
            </a:r>
          </a:p>
          <a:p>
            <a:pPr marL="0"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2000" b="0" i="0" u="none" strike="noStrike" kern="1200" cap="none" spc="0" normalizeH="0" baseline="0" noProof="0" dirty="0">
                <a:ln>
                  <a:noFill/>
                </a:ln>
                <a:effectLst/>
                <a:uLnTx/>
                <a:uFillTx/>
                <a:latin typeface="Calibri"/>
              </a:rPr>
              <a:t>There is a simple explanation of the skill, the goal, and the activity.</a:t>
            </a:r>
          </a:p>
          <a:p>
            <a:endParaRPr lang="en-CA" sz="1900" dirty="0"/>
          </a:p>
        </p:txBody>
      </p:sp>
      <p:sp>
        <p:nvSpPr>
          <p:cNvPr id="4" name="Slide Number Placeholder 3"/>
          <p:cNvSpPr>
            <a:spLocks noGrp="1"/>
          </p:cNvSpPr>
          <p:nvPr>
            <p:ph type="sldNum" sz="quarter" idx="10"/>
          </p:nvPr>
        </p:nvSpPr>
        <p:spPr/>
        <p:txBody>
          <a:bodyPr/>
          <a:lstStyle/>
          <a:p>
            <a:fld id="{AFF764DB-2342-4846-8B68-51C5FCCA0EDA}" type="slidenum">
              <a:rPr lang="en-CA" smtClean="0"/>
              <a:t>20</a:t>
            </a:fld>
            <a:endParaRPr lang="en-CA"/>
          </a:p>
        </p:txBody>
      </p:sp>
    </p:spTree>
    <p:extLst>
      <p:ext uri="{BB962C8B-B14F-4D97-AF65-F5344CB8AC3E}">
        <p14:creationId xmlns:p14="http://schemas.microsoft.com/office/powerpoint/2010/main" val="16366294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419374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CA" sz="2000" dirty="0"/>
              <a:t>The EYE-TA Class Reports provide an overview of the composition of your classroom.</a:t>
            </a:r>
          </a:p>
          <a:p>
            <a:pPr>
              <a:spcAft>
                <a:spcPts val="1200"/>
              </a:spcAft>
            </a:pPr>
            <a:r>
              <a:rPr lang="en-CA" sz="2000" dirty="0"/>
              <a:t>You and your multidisciplinary team can see the strengths as well as the domains where the children would benefit from additional experiences. </a:t>
            </a:r>
          </a:p>
          <a:p>
            <a:pPr>
              <a:spcAft>
                <a:spcPts val="1200"/>
              </a:spcAft>
            </a:pPr>
            <a:r>
              <a:rPr lang="en-CA" sz="2000" dirty="0"/>
              <a:t>The information helps create individualized support plans for children.</a:t>
            </a:r>
            <a:endParaRPr lang="fr-CA" sz="2000" dirty="0"/>
          </a:p>
          <a:p>
            <a:pPr marL="457200" indent="-457200">
              <a:buFont typeface="Arial" panose="020B0604020202020204" pitchFamily="34" charset="0"/>
              <a:buChar char="•"/>
            </a:pPr>
            <a:endParaRPr lang="fr-CA" sz="2400" dirty="0">
              <a:solidFill>
                <a:schemeClr val="accent2"/>
              </a:solidFill>
            </a:endParaRPr>
          </a:p>
          <a:p>
            <a:endParaRPr lang="en-US" sz="1900" dirty="0"/>
          </a:p>
        </p:txBody>
      </p:sp>
      <p:sp>
        <p:nvSpPr>
          <p:cNvPr id="4" name="Slide Number Placeholder 3"/>
          <p:cNvSpPr>
            <a:spLocks noGrp="1"/>
          </p:cNvSpPr>
          <p:nvPr>
            <p:ph type="sldNum" sz="quarter" idx="10"/>
          </p:nvPr>
        </p:nvSpPr>
        <p:spPr/>
        <p:txBody>
          <a:bodyPr/>
          <a:lstStyle/>
          <a:p>
            <a:fld id="{AFF764DB-2342-4846-8B68-51C5FCCA0EDA}" type="slidenum">
              <a:rPr lang="en-CA" smtClean="0"/>
              <a:t>3</a:t>
            </a:fld>
            <a:endParaRPr lang="en-CA"/>
          </a:p>
        </p:txBody>
      </p:sp>
    </p:spTree>
    <p:extLst>
      <p:ext uri="{BB962C8B-B14F-4D97-AF65-F5344CB8AC3E}">
        <p14:creationId xmlns:p14="http://schemas.microsoft.com/office/powerpoint/2010/main" val="1093167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t>When sharing EYE-TA results with your multidisciplinary team and developing a collaborative action plan, there are several areas to consider.</a:t>
            </a:r>
            <a:endParaRPr lang="en-CA" sz="1200"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4</a:t>
            </a:fld>
            <a:endParaRPr lang="en-US"/>
          </a:p>
        </p:txBody>
      </p:sp>
    </p:spTree>
    <p:extLst>
      <p:ext uri="{BB962C8B-B14F-4D97-AF65-F5344CB8AC3E}">
        <p14:creationId xmlns:p14="http://schemas.microsoft.com/office/powerpoint/2010/main" val="3251145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dirty="0">
                <a:solidFill>
                  <a:schemeClr val="tx1"/>
                </a:solidFill>
              </a:rPr>
              <a:t>Reviewing the data</a:t>
            </a:r>
          </a:p>
          <a:p>
            <a:pPr lvl="0"/>
            <a:r>
              <a:rPr lang="en-CA" sz="1200" baseline="0" dirty="0">
                <a:solidFill>
                  <a:schemeClr val="tx1"/>
                </a:solidFill>
              </a:rPr>
              <a:t>Use the data from the EYE reports to identify the child’s areas of strengths and need; this will be helpful as you are planning interventions. </a:t>
            </a:r>
            <a:r>
              <a:rPr lang="en-CA" sz="1200" dirty="0">
                <a:solidFill>
                  <a:schemeClr val="tx1"/>
                </a:solidFill>
              </a:rPr>
              <a:t>Prepare talking points based on the child’s EYE results </a:t>
            </a:r>
            <a:r>
              <a:rPr lang="en-CA" sz="1200" baseline="0" dirty="0">
                <a:solidFill>
                  <a:schemeClr val="tx1"/>
                </a:solidFill>
              </a:rPr>
              <a:t>and g</a:t>
            </a:r>
            <a:r>
              <a:rPr lang="en-CA" sz="1200" dirty="0">
                <a:solidFill>
                  <a:schemeClr val="tx1"/>
                </a:solidFill>
              </a:rPr>
              <a:t>ather examples of their learning and development</a:t>
            </a:r>
            <a:r>
              <a:rPr lang="en-CA" sz="1200" baseline="0" dirty="0">
                <a:solidFill>
                  <a:schemeClr val="tx1"/>
                </a:solidFill>
              </a:rPr>
              <a:t> to share with the team. </a:t>
            </a:r>
            <a:endParaRPr lang="en-US" sz="1200" dirty="0">
              <a:solidFill>
                <a:schemeClr val="tx1"/>
              </a:solidFill>
            </a:endParaRP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5</a:t>
            </a:fld>
            <a:endParaRPr lang="en-US"/>
          </a:p>
        </p:txBody>
      </p:sp>
    </p:spTree>
    <p:extLst>
      <p:ext uri="{BB962C8B-B14F-4D97-AF65-F5344CB8AC3E}">
        <p14:creationId xmlns:p14="http://schemas.microsoft.com/office/powerpoint/2010/main" val="1399921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u="sng" dirty="0"/>
              <a:t>Strengthening areas of concern</a:t>
            </a:r>
            <a:endParaRPr lang="en-AU" b="1" u="sng" dirty="0"/>
          </a:p>
          <a:p>
            <a:pPr lvl="0"/>
            <a:r>
              <a:rPr lang="en-CA" dirty="0"/>
              <a:t>Based on your interpretation of results </a:t>
            </a:r>
            <a:r>
              <a:rPr lang="en-AU" dirty="0"/>
              <a:t>found within the </a:t>
            </a:r>
            <a:r>
              <a:rPr lang="en-AU" b="0" i="0" dirty="0"/>
              <a:t>EYE-TA Class Reports and Individual Child Reports</a:t>
            </a:r>
            <a:r>
              <a:rPr lang="en-CA" b="0" i="0" dirty="0"/>
              <a:t>,</a:t>
            </a:r>
            <a:r>
              <a:rPr lang="en-CA" b="0" i="0" baseline="0" dirty="0"/>
              <a:t> </a:t>
            </a:r>
            <a:r>
              <a:rPr lang="en-CA" i="0" baseline="0" dirty="0"/>
              <a:t>p</a:t>
            </a:r>
            <a:r>
              <a:rPr lang="en-CA" dirty="0"/>
              <a:t>lan responses to the data.</a:t>
            </a:r>
            <a:r>
              <a:rPr lang="en-CA" baseline="0" dirty="0"/>
              <a:t> This can be done at the individual and class level. </a:t>
            </a:r>
            <a:endParaRPr lang="en-US"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6</a:t>
            </a:fld>
            <a:endParaRPr lang="en-US"/>
          </a:p>
        </p:txBody>
      </p:sp>
    </p:spTree>
    <p:extLst>
      <p:ext uri="{BB962C8B-B14F-4D97-AF65-F5344CB8AC3E}">
        <p14:creationId xmlns:p14="http://schemas.microsoft.com/office/powerpoint/2010/main" val="463482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u="sng" dirty="0"/>
              <a:t>Setting goals and tracking progress</a:t>
            </a:r>
          </a:p>
          <a:p>
            <a:pPr lvl="0"/>
            <a:r>
              <a:rPr lang="en-US" sz="1200" dirty="0">
                <a:solidFill>
                  <a:srgbClr val="474747"/>
                </a:solidFill>
              </a:rPr>
              <a:t>To consider:</a:t>
            </a:r>
          </a:p>
          <a:p>
            <a:pPr lvl="0"/>
            <a:r>
              <a:rPr lang="en-US" sz="1200" dirty="0">
                <a:solidFill>
                  <a:srgbClr val="474747"/>
                </a:solidFill>
              </a:rPr>
              <a:t>What goals are realistic for the class or for specific children in the class?</a:t>
            </a:r>
          </a:p>
          <a:p>
            <a:pPr lvl="0"/>
            <a:r>
              <a:rPr lang="en-US" sz="1200" dirty="0">
                <a:solidFill>
                  <a:srgbClr val="474747"/>
                </a:solidFill>
              </a:rPr>
              <a:t>How will you track progress?</a:t>
            </a:r>
          </a:p>
          <a:p>
            <a:pPr lvl="0"/>
            <a:r>
              <a:rPr lang="en-US" sz="1200" dirty="0">
                <a:solidFill>
                  <a:srgbClr val="474747"/>
                </a:solidFill>
              </a:rPr>
              <a:t>What resources are available in your school?</a:t>
            </a:r>
            <a:endParaRPr lang="en-US" sz="1200"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7</a:t>
            </a:fld>
            <a:endParaRPr lang="en-US"/>
          </a:p>
        </p:txBody>
      </p:sp>
    </p:spTree>
    <p:extLst>
      <p:ext uri="{BB962C8B-B14F-4D97-AF65-F5344CB8AC3E}">
        <p14:creationId xmlns:p14="http://schemas.microsoft.com/office/powerpoint/2010/main" val="34337893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u="sng" dirty="0"/>
              <a:t>Accessing specialists</a:t>
            </a:r>
          </a:p>
          <a:p>
            <a:pPr lvl="0"/>
            <a:r>
              <a:rPr lang="en-US" sz="1200" dirty="0">
                <a:solidFill>
                  <a:srgbClr val="474747"/>
                </a:solidFill>
              </a:rPr>
              <a:t>Consider the availability and access to specialists such as OTs, PTs, SLPs, or school psychologists and how they can support. </a:t>
            </a:r>
            <a:endParaRPr lang="en-US" sz="1200" strike="sngStrike" dirty="0"/>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8</a:t>
            </a:fld>
            <a:endParaRPr lang="en-US"/>
          </a:p>
        </p:txBody>
      </p:sp>
    </p:spTree>
    <p:extLst>
      <p:ext uri="{BB962C8B-B14F-4D97-AF65-F5344CB8AC3E}">
        <p14:creationId xmlns:p14="http://schemas.microsoft.com/office/powerpoint/2010/main" val="16711147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spcBef>
                <a:spcPts val="600"/>
              </a:spcBef>
              <a:spcAft>
                <a:spcPts val="1800"/>
              </a:spcAft>
            </a:pPr>
            <a:r>
              <a:rPr lang="en-AU" sz="1200" b="0" i="0" dirty="0"/>
              <a:t>The Action</a:t>
            </a:r>
            <a:r>
              <a:rPr lang="en-AU" sz="1200" b="0" i="0" baseline="0" dirty="0"/>
              <a:t> </a:t>
            </a:r>
            <a:r>
              <a:rPr lang="en-AU" sz="1200" dirty="0"/>
              <a:t>P</a:t>
            </a:r>
            <a:r>
              <a:rPr lang="en-AU" sz="1200" b="0" i="0" baseline="0" dirty="0"/>
              <a:t>lan</a:t>
            </a:r>
            <a:r>
              <a:rPr lang="en-AU" sz="1200" b="0" i="0" dirty="0"/>
              <a:t> should be reviewed regularly by you and your multidisciplinary team in</a:t>
            </a:r>
            <a:r>
              <a:rPr lang="en-AU" sz="1200" b="0" i="0" baseline="0" dirty="0"/>
              <a:t> order to</a:t>
            </a:r>
            <a:r>
              <a:rPr lang="en-AU" sz="1200" b="0" i="0" dirty="0"/>
              <a:t> track progress and set future learning goals</a:t>
            </a:r>
            <a:r>
              <a:rPr lang="en-AU" sz="1200" b="1" i="1" dirty="0"/>
              <a:t>. </a:t>
            </a:r>
          </a:p>
          <a:p>
            <a:pPr lvl="0">
              <a:spcAft>
                <a:spcPts val="1200"/>
              </a:spcAft>
            </a:pPr>
            <a:r>
              <a:rPr lang="en-AU" sz="1200" dirty="0"/>
              <a:t>Some questions to consider include:</a:t>
            </a:r>
          </a:p>
          <a:p>
            <a:pPr marL="342900" lvl="0" indent="-342900">
              <a:spcAft>
                <a:spcPts val="600"/>
              </a:spcAft>
              <a:buFont typeface="Arial" panose="020B0604020202020204" pitchFamily="34" charset="0"/>
              <a:buChar char="•"/>
            </a:pPr>
            <a:r>
              <a:rPr lang="en-AU" sz="1200" dirty="0"/>
              <a:t>What strategies have been working or not working?</a:t>
            </a:r>
          </a:p>
          <a:p>
            <a:pPr marL="342900" lvl="0" indent="-342900">
              <a:spcAft>
                <a:spcPts val="600"/>
              </a:spcAft>
              <a:buFont typeface="Arial" panose="020B0604020202020204" pitchFamily="34" charset="0"/>
              <a:buChar char="•"/>
            </a:pPr>
            <a:r>
              <a:rPr lang="en-AU" sz="1200" dirty="0"/>
              <a:t>Do adjustments need to be made to the Action Plan?</a:t>
            </a:r>
          </a:p>
          <a:p>
            <a:pPr marL="342900" lvl="0" indent="-342900">
              <a:spcAft>
                <a:spcPts val="600"/>
              </a:spcAft>
              <a:buFont typeface="Arial" panose="020B0604020202020204" pitchFamily="34" charset="0"/>
              <a:buChar char="•"/>
            </a:pPr>
            <a:r>
              <a:rPr lang="en-AU" sz="1200" dirty="0"/>
              <a:t>Should some areas of the Action Plan be prioritized?</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9</a:t>
            </a:fld>
            <a:endParaRPr lang="en-US"/>
          </a:p>
        </p:txBody>
      </p:sp>
    </p:spTree>
    <p:extLst>
      <p:ext uri="{BB962C8B-B14F-4D97-AF65-F5344CB8AC3E}">
        <p14:creationId xmlns:p14="http://schemas.microsoft.com/office/powerpoint/2010/main" val="26889154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3" y="3711739"/>
            <a:ext cx="8964807" cy="501650"/>
          </a:xfrm>
        </p:spPr>
        <p:txBody>
          <a:bodyPr/>
          <a:lstStyle>
            <a:lvl1pPr marL="0" indent="0">
              <a:buNone/>
              <a:defRPr sz="3200">
                <a:solidFill>
                  <a:srgbClr val="474747"/>
                </a:solidFill>
                <a:latin typeface="+mn-lt"/>
              </a:defRPr>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281346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684078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userDrawn="1"/>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rPr>
              <a:t>Header / Title 48pts</a:t>
            </a:r>
          </a:p>
          <a:p>
            <a:pPr>
              <a:lnSpc>
                <a:spcPct val="102000"/>
              </a:lnSpc>
            </a:pPr>
            <a:r>
              <a:rPr lang="en-US" sz="3200" dirty="0">
                <a:solidFill>
                  <a:schemeClr val="accent6">
                    <a:lumMod val="75000"/>
                  </a:schemeClr>
                </a:solidFill>
                <a:latin typeface="+mn-lt"/>
              </a:rPr>
              <a:t>Sub Header 32pts</a:t>
            </a:r>
          </a:p>
        </p:txBody>
      </p:sp>
      <p:sp>
        <p:nvSpPr>
          <p:cNvPr id="10" name="Shape 258">
            <a:extLst>
              <a:ext uri="{FF2B5EF4-FFF2-40B4-BE49-F238E27FC236}">
                <a16:creationId xmlns:a16="http://schemas.microsoft.com/office/drawing/2014/main" id="{7688A3D8-B42D-4657-895E-03683AE3426F}"/>
              </a:ext>
            </a:extLst>
          </p:cNvPr>
          <p:cNvSpPr/>
          <p:nvPr userDrawn="1"/>
        </p:nvSpPr>
        <p:spPr>
          <a:xfrm>
            <a:off x="704286" y="1954656"/>
            <a:ext cx="3415131" cy="3576877"/>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2800" b="0" dirty="0">
                <a:solidFill>
                  <a:schemeClr val="accent1"/>
                </a:solidFill>
                <a:latin typeface="+mn-lt"/>
              </a:rPr>
              <a:t>Title from 28-32pts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Body text from 24-30pts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 </a:t>
            </a:r>
          </a:p>
        </p:txBody>
      </p:sp>
      <p:sp>
        <p:nvSpPr>
          <p:cNvPr id="11" name="Shape 258">
            <a:extLst>
              <a:ext uri="{FF2B5EF4-FFF2-40B4-BE49-F238E27FC236}">
                <a16:creationId xmlns:a16="http://schemas.microsoft.com/office/drawing/2014/main" id="{E459BF0A-1A01-4CC2-B9D2-6F37D33784DA}"/>
              </a:ext>
            </a:extLst>
          </p:cNvPr>
          <p:cNvSpPr/>
          <p:nvPr userDrawn="1"/>
        </p:nvSpPr>
        <p:spPr>
          <a:xfrm>
            <a:off x="4548565" y="1954656"/>
            <a:ext cx="3182268" cy="3665299"/>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endParaRPr lang="en-US" sz="2800" dirty="0">
              <a:solidFill>
                <a:schemeClr val="accent6">
                  <a:lumMod val="75000"/>
                </a:schemeClr>
              </a:solidFill>
              <a:latin typeface="+mn-lt"/>
            </a:endParaRP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ts val="3800"/>
              </a:lnSpc>
              <a:buFont typeface="Arial" panose="020B0604020202020204" pitchFamily="34" charset="0"/>
              <a:buChar char="•"/>
            </a:pPr>
            <a:endParaRPr lang="en-US" b="0" dirty="0">
              <a:solidFill>
                <a:schemeClr val="accent6"/>
              </a:solidFill>
              <a:latin typeface="+mn-lt"/>
            </a:endParaRPr>
          </a:p>
        </p:txBody>
      </p:sp>
      <p:sp>
        <p:nvSpPr>
          <p:cNvPr id="12" name="TextBox 11">
            <a:extLst>
              <a:ext uri="{FF2B5EF4-FFF2-40B4-BE49-F238E27FC236}">
                <a16:creationId xmlns:a16="http://schemas.microsoft.com/office/drawing/2014/main" id="{A5E17490-F6B3-499A-9BDA-B99D5992D18A}"/>
              </a:ext>
            </a:extLst>
          </p:cNvPr>
          <p:cNvSpPr txBox="1"/>
          <p:nvPr userDrawn="1"/>
        </p:nvSpPr>
        <p:spPr>
          <a:xfrm>
            <a:off x="653857" y="5596678"/>
            <a:ext cx="6169831" cy="646331"/>
          </a:xfrm>
          <a:prstGeom prst="rect">
            <a:avLst/>
          </a:prstGeom>
          <a:noFill/>
        </p:spPr>
        <p:txBody>
          <a:bodyPr wrap="none" rtlCol="0">
            <a:spAutoFit/>
          </a:bodyPr>
          <a:lstStyle/>
          <a:p>
            <a:r>
              <a:rPr lang="en-US" dirty="0">
                <a:solidFill>
                  <a:schemeClr val="accent1"/>
                </a:solidFill>
                <a:uFill>
                  <a:solidFill>
                    <a:srgbClr val="F99929"/>
                  </a:solidFill>
                </a:uFill>
                <a:latin typeface="+mn-lt"/>
              </a:rPr>
              <a:t>Highlight additional text in the Primary </a:t>
            </a:r>
            <a:r>
              <a:rPr lang="en-US" dirty="0" err="1">
                <a:solidFill>
                  <a:schemeClr val="accent1"/>
                </a:solidFill>
                <a:uFill>
                  <a:solidFill>
                    <a:srgbClr val="F99929"/>
                  </a:solidFill>
                </a:uFill>
                <a:latin typeface="+mn-lt"/>
              </a:rPr>
              <a:t>colour</a:t>
            </a:r>
            <a:r>
              <a:rPr lang="en-US" dirty="0">
                <a:solidFill>
                  <a:schemeClr val="accent1"/>
                </a:solidFill>
                <a:uFill>
                  <a:solidFill>
                    <a:srgbClr val="F99929"/>
                  </a:solidFill>
                </a:uFill>
                <a:latin typeface="+mn-lt"/>
              </a:rPr>
              <a:t> for extra visibility.</a:t>
            </a:r>
          </a:p>
          <a:p>
            <a:endParaRPr lang="en-CA" dirty="0">
              <a:latin typeface="+mn-lt"/>
            </a:endParaRPr>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1011171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hape 118">
            <a:extLst>
              <a:ext uri="{FF2B5EF4-FFF2-40B4-BE49-F238E27FC236}">
                <a16:creationId xmlns:a16="http://schemas.microsoft.com/office/drawing/2014/main" id="{99F52118-898B-498E-969D-5A882A6C8E5E}"/>
              </a:ext>
            </a:extLst>
          </p:cNvPr>
          <p:cNvSpPr txBox="1">
            <a:spLocks noGrp="1"/>
          </p:cNvSpPr>
          <p:nvPr>
            <p:ph type="ctrTitle" idx="4294967295"/>
          </p:nvPr>
        </p:nvSpPr>
        <p:spPr>
          <a:xfrm>
            <a:off x="740125" y="1253875"/>
            <a:ext cx="4565300" cy="1546500"/>
          </a:xfrm>
          <a:prstGeom prst="rect">
            <a:avLst/>
          </a:prstGeom>
        </p:spPr>
        <p:txBody>
          <a:bodyPr lIns="91425" tIns="91425" rIns="91425" bIns="91425" anchor="b" anchorCtr="0">
            <a:noAutofit/>
          </a:bodyPr>
          <a:lstStyle>
            <a:lvl1pPr>
              <a:lnSpc>
                <a:spcPct val="102000"/>
              </a:lnSpc>
              <a:defRPr>
                <a:latin typeface="+mn-lt"/>
              </a:defRPr>
            </a:lvl1pPr>
          </a:lstStyle>
          <a:p>
            <a:pPr>
              <a:buClr>
                <a:srgbClr val="FFFFFF"/>
              </a:buClr>
              <a:buFont typeface="Calibri"/>
              <a:defRPr>
                <a:solidFill>
                  <a:srgbClr val="FFFFFF"/>
                </a:solidFill>
                <a:uFill>
                  <a:solidFill>
                    <a:srgbClr val="FFFFFF"/>
                  </a:solidFill>
                </a:uFill>
              </a:defRPr>
            </a:pPr>
            <a:r>
              <a:rPr lang="en-US" sz="8000">
                <a:sym typeface="Calibri"/>
              </a:rPr>
              <a:t>Click to edit Master title style</a:t>
            </a:r>
            <a:endParaRPr lang="en-US" sz="6600" dirty="0">
              <a:sym typeface="Calibri"/>
            </a:endParaRPr>
          </a:p>
        </p:txBody>
      </p:sp>
      <p:sp>
        <p:nvSpPr>
          <p:cNvPr id="6" name="Shape 119">
            <a:extLst>
              <a:ext uri="{FF2B5EF4-FFF2-40B4-BE49-F238E27FC236}">
                <a16:creationId xmlns:a16="http://schemas.microsoft.com/office/drawing/2014/main" id="{ACA92A1E-3735-45BB-A8FC-D498E24A763E}"/>
              </a:ext>
            </a:extLst>
          </p:cNvPr>
          <p:cNvSpPr txBox="1">
            <a:spLocks noGrp="1"/>
          </p:cNvSpPr>
          <p:nvPr>
            <p:ph type="subTitle" idx="4294967295"/>
          </p:nvPr>
        </p:nvSpPr>
        <p:spPr>
          <a:xfrm>
            <a:off x="740125" y="3115978"/>
            <a:ext cx="4841525" cy="2662250"/>
          </a:xfrm>
          <a:prstGeom prst="rect">
            <a:avLst/>
          </a:prstGeom>
        </p:spPr>
        <p:txBody>
          <a:bodyPr lIns="91425" tIns="91425" rIns="91425" bIns="91425" anchor="t" anchorCtr="0">
            <a:noAutofit/>
          </a:bodyPr>
          <a:lstStyle>
            <a:lvl1pPr>
              <a:defRPr>
                <a:latin typeface="+mn-lt"/>
              </a:defRPr>
            </a:lvl1pPr>
          </a:lstStyle>
          <a:p>
            <a:pPr marL="0" indent="0">
              <a:spcBef>
                <a:spcPts val="0"/>
              </a:spcBef>
              <a:buNone/>
            </a:pPr>
            <a:r>
              <a:rPr lang="en-US">
                <a:solidFill>
                  <a:schemeClr val="lt1"/>
                </a:solidFill>
              </a:rPr>
              <a:t>Click to edit Master subtitle style</a:t>
            </a:r>
            <a:endParaRPr lang="en-CA" dirty="0">
              <a:solidFill>
                <a:schemeClr val="lt1"/>
              </a:solidFill>
            </a:endParaRPr>
          </a:p>
        </p:txBody>
      </p:sp>
      <p:sp>
        <p:nvSpPr>
          <p:cNvPr id="10" name="Picture Placeholder 2">
            <a:extLst>
              <a:ext uri="{FF2B5EF4-FFF2-40B4-BE49-F238E27FC236}">
                <a16:creationId xmlns:a16="http://schemas.microsoft.com/office/drawing/2014/main" id="{48C80B0B-8FC1-474E-AB13-ADE030DF0BFA}"/>
              </a:ext>
            </a:extLst>
          </p:cNvPr>
          <p:cNvSpPr>
            <a:spLocks noGrp="1"/>
          </p:cNvSpPr>
          <p:nvPr>
            <p:ph type="pic" sz="quarter" idx="10"/>
          </p:nvPr>
        </p:nvSpPr>
        <p:spPr>
          <a:xfrm>
            <a:off x="8043863" y="0"/>
            <a:ext cx="4148137" cy="6754813"/>
          </a:xfrm>
        </p:spPr>
        <p:txBody>
          <a:bodyPr/>
          <a:lstStyle/>
          <a:p>
            <a:r>
              <a:rPr lang="en-US"/>
              <a:t>Click icon to add picture</a:t>
            </a:r>
          </a:p>
        </p:txBody>
      </p:sp>
      <p:grpSp>
        <p:nvGrpSpPr>
          <p:cNvPr id="7" name="Group 314">
            <a:extLst>
              <a:ext uri="{FF2B5EF4-FFF2-40B4-BE49-F238E27FC236}">
                <a16:creationId xmlns:a16="http://schemas.microsoft.com/office/drawing/2014/main" id="{04912B72-F2B8-4160-A4CD-993B21C65DF8}"/>
              </a:ext>
            </a:extLst>
          </p:cNvPr>
          <p:cNvGrpSpPr/>
          <p:nvPr userDrawn="1"/>
        </p:nvGrpSpPr>
        <p:grpSpPr>
          <a:xfrm>
            <a:off x="9599612" y="5412831"/>
            <a:ext cx="2782889" cy="730794"/>
            <a:chOff x="0" y="0"/>
            <a:chExt cx="2782888" cy="476250"/>
          </a:xfrm>
          <a:solidFill>
            <a:schemeClr val="accent1"/>
          </a:solidFill>
        </p:grpSpPr>
        <p:sp>
          <p:nvSpPr>
            <p:cNvPr id="8" name="Shape 312">
              <a:extLst>
                <a:ext uri="{FF2B5EF4-FFF2-40B4-BE49-F238E27FC236}">
                  <a16:creationId xmlns:a16="http://schemas.microsoft.com/office/drawing/2014/main" id="{07B99F70-2BA3-4DE1-A2C3-036749DDA20E}"/>
                </a:ext>
              </a:extLst>
            </p:cNvPr>
            <p:cNvSpPr/>
            <p:nvPr/>
          </p:nvSpPr>
          <p:spPr>
            <a:xfrm>
              <a:off x="0" y="0"/>
              <a:ext cx="2782888" cy="476250"/>
            </a:xfrm>
            <a:prstGeom prst="roundRect">
              <a:avLst>
                <a:gd name="adj" fmla="val 16667"/>
              </a:avLst>
            </a:prstGeom>
            <a:grpFill/>
            <a:ln w="12700" cap="flat">
              <a:noFill/>
              <a:round/>
            </a:ln>
            <a:effectLst/>
          </p:spPr>
          <p:txBody>
            <a:bodyPr wrap="square" lIns="50800" tIns="50800" rIns="50800" bIns="50800" numCol="1" anchor="ctr">
              <a:noAutofit/>
            </a:bodyPr>
            <a:lstStyle/>
            <a:p>
              <a:pPr>
                <a:defRPr>
                  <a:solidFill>
                    <a:srgbClr val="FFFFFF"/>
                  </a:solidFill>
                  <a:uFill>
                    <a:solidFill>
                      <a:srgbClr val="FFFFFF"/>
                    </a:solidFill>
                  </a:uFill>
                </a:defRPr>
              </a:pPr>
              <a:endParaRPr/>
            </a:p>
          </p:txBody>
        </p:sp>
        <p:sp>
          <p:nvSpPr>
            <p:cNvPr id="9" name="Shape 313">
              <a:extLst>
                <a:ext uri="{FF2B5EF4-FFF2-40B4-BE49-F238E27FC236}">
                  <a16:creationId xmlns:a16="http://schemas.microsoft.com/office/drawing/2014/main" id="{A07E5134-6611-420A-8019-0FBF887F6660}"/>
                </a:ext>
              </a:extLst>
            </p:cNvPr>
            <p:cNvSpPr/>
            <p:nvPr/>
          </p:nvSpPr>
          <p:spPr>
            <a:xfrm>
              <a:off x="204961" y="122433"/>
              <a:ext cx="2477914" cy="240690"/>
            </a:xfrm>
            <a:prstGeom prst="rect">
              <a:avLst/>
            </a:prstGeom>
            <a:grp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spAutoFit/>
            </a:bodyPr>
            <a:lstStyle>
              <a:lvl1pPr marL="39687" marR="0">
                <a:buClr>
                  <a:srgbClr val="FFFFFF"/>
                </a:buClr>
                <a:buFont typeface="Calibri"/>
                <a:defRPr sz="2400" b="1">
                  <a:solidFill>
                    <a:srgbClr val="FFFFFF"/>
                  </a:solidFill>
                  <a:uFill>
                    <a:solidFill>
                      <a:srgbClr val="FFFFFF"/>
                    </a:solidFill>
                  </a:uFill>
                  <a:latin typeface="+mj-lt"/>
                  <a:ea typeface="+mj-ea"/>
                  <a:cs typeface="+mj-cs"/>
                  <a:sym typeface="Calibri"/>
                </a:defRPr>
              </a:lvl1pPr>
            </a:lstStyle>
            <a:p>
              <a:r>
                <a:rPr lang="en-CA" dirty="0"/>
                <a:t>title</a:t>
              </a:r>
              <a:endParaRPr dirty="0"/>
            </a:p>
          </p:txBody>
        </p:sp>
      </p:grpSp>
    </p:spTree>
    <p:extLst>
      <p:ext uri="{BB962C8B-B14F-4D97-AF65-F5344CB8AC3E}">
        <p14:creationId xmlns:p14="http://schemas.microsoft.com/office/powerpoint/2010/main" val="2712133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8406962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extLst>
              <a:ext uri="{BEBA8EAE-BF5A-486C-A8C5-ECC9F3942E4B}">
                <a14:imgProps xmlns:a14="http://schemas.microsoft.com/office/drawing/2010/main">
                  <a14:imgLayer r:embed="rId10">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70" r:id="rId3"/>
    <p:sldLayoutId id="2147483689" r:id="rId4"/>
    <p:sldLayoutId id="2147483663" r:id="rId5"/>
    <p:sldLayoutId id="2147483668" r:id="rId6"/>
    <p:sldLayoutId id="2147483667" r:id="rId7"/>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2.jpe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notesSlide" Target="../notesSlides/notesSlide4.xml"/><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7.xml"/><Relationship Id="rId7" Type="http://schemas.openxmlformats.org/officeDocument/2006/relationships/diagramQuickStyle" Target="../diagrams/quickStyl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notesSlide" Target="../notesSlides/notesSlide5.xml"/><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slideLayout" Target="../slideLayouts/slideLayout7.xml"/><Relationship Id="rId7" Type="http://schemas.openxmlformats.org/officeDocument/2006/relationships/diagramQuickStyle" Target="../diagrams/quickStyle3.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notesSlide" Target="../notesSlides/notesSlide6.xml"/><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slideLayout" Target="../slideLayouts/slideLayout7.xml"/><Relationship Id="rId7" Type="http://schemas.openxmlformats.org/officeDocument/2006/relationships/diagramQuickStyle" Target="../diagrams/quickStyle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notesSlide" Target="../notesSlides/notesSlide7.xml"/><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slideLayout" Target="../slideLayouts/slideLayout7.xml"/><Relationship Id="rId7" Type="http://schemas.openxmlformats.org/officeDocument/2006/relationships/diagramQuickStyle" Target="../diagrams/quickStyle5.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notesSlide" Target="../notesSlides/notesSlide8.xml"/><Relationship Id="rId9"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949544" y="2846133"/>
            <a:ext cx="8713440" cy="1546500"/>
          </a:xfrm>
          <a:prstGeom prst="rect">
            <a:avLst/>
          </a:prstGeom>
        </p:spPr>
        <p:txBody>
          <a:bodyPr lIns="91425" tIns="91425" rIns="91425" bIns="91425" anchor="t" anchorCtr="0">
            <a:noAutofit/>
          </a:bodyPr>
          <a:lstStyle/>
          <a:p>
            <a:pPr>
              <a:lnSpc>
                <a:spcPct val="102000"/>
              </a:lnSpc>
            </a:pPr>
            <a:r>
              <a:rPr lang="en-CA" dirty="0"/>
              <a:t>Sharing reports with multiple stakeholders</a:t>
            </a:r>
            <a:endParaRPr lang="en" dirty="0">
              <a:solidFill>
                <a:srgbClr val="474747"/>
              </a:solidFill>
            </a:endParaRPr>
          </a:p>
        </p:txBody>
      </p:sp>
      <p:pic>
        <p:nvPicPr>
          <p:cNvPr id="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200201" y="5869859"/>
            <a:ext cx="2696913" cy="584332"/>
          </a:xfrm>
        </p:spPr>
      </p:pic>
    </p:spTree>
    <p:extLst>
      <p:ext uri="{BB962C8B-B14F-4D97-AF65-F5344CB8AC3E}">
        <p14:creationId xmlns:p14="http://schemas.microsoft.com/office/powerpoint/2010/main" val="4621423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96D0F-C08B-44E9-B6E5-2232E728506F}"/>
              </a:ext>
            </a:extLst>
          </p:cNvPr>
          <p:cNvSpPr>
            <a:spLocks noGrp="1"/>
          </p:cNvSpPr>
          <p:nvPr>
            <p:ph type="title"/>
          </p:nvPr>
        </p:nvSpPr>
        <p:spPr>
          <a:xfrm>
            <a:off x="838200" y="410400"/>
            <a:ext cx="10515600" cy="1325563"/>
          </a:xfrm>
        </p:spPr>
        <p:txBody>
          <a:bodyPr>
            <a:normAutofit/>
          </a:bodyPr>
          <a:lstStyle/>
          <a:p>
            <a:pPr>
              <a:lnSpc>
                <a:spcPct val="100000"/>
              </a:lnSpc>
            </a:pPr>
            <a:r>
              <a:rPr lang="fr-CA" dirty="0"/>
              <a:t>EYE Child Action Plan</a:t>
            </a:r>
            <a:endParaRPr lang="en-CA" dirty="0"/>
          </a:p>
        </p:txBody>
      </p:sp>
      <p:sp>
        <p:nvSpPr>
          <p:cNvPr id="4" name="Content Placeholder 3">
            <a:extLst>
              <a:ext uri="{FF2B5EF4-FFF2-40B4-BE49-F238E27FC236}">
                <a16:creationId xmlns:a16="http://schemas.microsoft.com/office/drawing/2014/main" id="{97B89BD9-E2F2-4656-8274-98B3E56416C3}"/>
              </a:ext>
            </a:extLst>
          </p:cNvPr>
          <p:cNvSpPr>
            <a:spLocks noGrp="1"/>
          </p:cNvSpPr>
          <p:nvPr>
            <p:ph idx="1"/>
          </p:nvPr>
        </p:nvSpPr>
        <p:spPr>
          <a:xfrm>
            <a:off x="822137" y="1421734"/>
            <a:ext cx="5841709" cy="4679703"/>
          </a:xfrm>
        </p:spPr>
        <p:txBody>
          <a:bodyPr>
            <a:noAutofit/>
          </a:bodyPr>
          <a:lstStyle/>
          <a:p>
            <a:pPr marL="0" indent="0">
              <a:lnSpc>
                <a:spcPct val="100000"/>
              </a:lnSpc>
              <a:spcBef>
                <a:spcPts val="0"/>
              </a:spcBef>
              <a:spcAft>
                <a:spcPts val="1200"/>
              </a:spcAft>
              <a:buNone/>
            </a:pPr>
            <a:r>
              <a:rPr lang="en-CA" sz="2800" dirty="0"/>
              <a:t>We have developed EYE Child Action Plans that are available for every child in your class.</a:t>
            </a:r>
            <a:r>
              <a:rPr lang="en-US" sz="2800" dirty="0"/>
              <a:t> This resource is available in the online data entry site after results have been generated. </a:t>
            </a:r>
            <a:r>
              <a:rPr lang="en-CA" sz="2800" dirty="0"/>
              <a:t> </a:t>
            </a:r>
          </a:p>
          <a:p>
            <a:pPr marL="0" indent="0">
              <a:lnSpc>
                <a:spcPct val="100000"/>
              </a:lnSpc>
              <a:spcBef>
                <a:spcPts val="0"/>
              </a:spcBef>
              <a:spcAft>
                <a:spcPts val="1200"/>
              </a:spcAft>
              <a:buNone/>
            </a:pPr>
            <a:r>
              <a:rPr lang="en-US" sz="2800" dirty="0"/>
              <a:t>The plans are pre-populated with the child’s demographic information and EYE results and give you the opportunity to record your domain-specific observations. </a:t>
            </a:r>
            <a:endParaRPr lang="en-CA" sz="2800" dirty="0"/>
          </a:p>
        </p:txBody>
      </p:sp>
      <p:pic>
        <p:nvPicPr>
          <p:cNvPr id="6" name="Picture 5">
            <a:extLst>
              <a:ext uri="{FF2B5EF4-FFF2-40B4-BE49-F238E27FC236}">
                <a16:creationId xmlns:a16="http://schemas.microsoft.com/office/drawing/2014/main" id="{594A5131-1F11-40D1-98B2-023F350CE34C}"/>
              </a:ext>
            </a:extLst>
          </p:cNvPr>
          <p:cNvPicPr>
            <a:picLocks noChangeAspect="1"/>
          </p:cNvPicPr>
          <p:nvPr/>
        </p:nvPicPr>
        <p:blipFill>
          <a:blip r:embed="rId4"/>
          <a:stretch>
            <a:fillRect/>
          </a:stretch>
        </p:blipFill>
        <p:spPr>
          <a:xfrm>
            <a:off x="6819708" y="1565754"/>
            <a:ext cx="5126477" cy="399706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282322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996D0F-C08B-44E9-B6E5-2232E728506F}"/>
              </a:ext>
            </a:extLst>
          </p:cNvPr>
          <p:cNvSpPr>
            <a:spLocks noGrp="1"/>
          </p:cNvSpPr>
          <p:nvPr>
            <p:ph type="title"/>
          </p:nvPr>
        </p:nvSpPr>
        <p:spPr>
          <a:xfrm>
            <a:off x="838200" y="410400"/>
            <a:ext cx="10515600" cy="1325563"/>
          </a:xfrm>
        </p:spPr>
        <p:txBody>
          <a:bodyPr>
            <a:normAutofit/>
          </a:bodyPr>
          <a:lstStyle/>
          <a:p>
            <a:pPr>
              <a:lnSpc>
                <a:spcPct val="100000"/>
              </a:lnSpc>
            </a:pPr>
            <a:r>
              <a:rPr lang="fr-CA" dirty="0"/>
              <a:t>EYE Child Action Plan</a:t>
            </a:r>
            <a:endParaRPr lang="en-CA" dirty="0"/>
          </a:p>
        </p:txBody>
      </p:sp>
      <p:sp>
        <p:nvSpPr>
          <p:cNvPr id="4" name="Content Placeholder 3">
            <a:extLst>
              <a:ext uri="{FF2B5EF4-FFF2-40B4-BE49-F238E27FC236}">
                <a16:creationId xmlns:a16="http://schemas.microsoft.com/office/drawing/2014/main" id="{97B89BD9-E2F2-4656-8274-98B3E56416C3}"/>
              </a:ext>
            </a:extLst>
          </p:cNvPr>
          <p:cNvSpPr>
            <a:spLocks noGrp="1"/>
          </p:cNvSpPr>
          <p:nvPr>
            <p:ph idx="1"/>
          </p:nvPr>
        </p:nvSpPr>
        <p:spPr>
          <a:xfrm>
            <a:off x="822137" y="2055991"/>
            <a:ext cx="5997571" cy="3506827"/>
          </a:xfrm>
        </p:spPr>
        <p:txBody>
          <a:bodyPr>
            <a:noAutofit/>
          </a:bodyPr>
          <a:lstStyle/>
          <a:p>
            <a:pPr marL="0" indent="0">
              <a:lnSpc>
                <a:spcPct val="100000"/>
              </a:lnSpc>
              <a:spcBef>
                <a:spcPts val="0"/>
              </a:spcBef>
              <a:spcAft>
                <a:spcPts val="1200"/>
              </a:spcAft>
              <a:buNone/>
            </a:pPr>
            <a:r>
              <a:rPr lang="en-CA" sz="3200" dirty="0"/>
              <a:t>They were developed to help you analyze the report results as well as to support you as you sit down with your school’s multidisciplinary team and create a plan for the most at-risk children. </a:t>
            </a:r>
          </a:p>
          <a:p>
            <a:pPr marL="0" indent="0">
              <a:lnSpc>
                <a:spcPct val="100000"/>
              </a:lnSpc>
              <a:spcBef>
                <a:spcPts val="0"/>
              </a:spcBef>
              <a:spcAft>
                <a:spcPts val="1200"/>
              </a:spcAft>
              <a:buNone/>
            </a:pPr>
            <a:r>
              <a:rPr lang="en-US" dirty="0"/>
              <a:t>. </a:t>
            </a:r>
            <a:endParaRPr lang="en-CA" dirty="0"/>
          </a:p>
        </p:txBody>
      </p:sp>
      <p:pic>
        <p:nvPicPr>
          <p:cNvPr id="6" name="Picture 5">
            <a:extLst>
              <a:ext uri="{FF2B5EF4-FFF2-40B4-BE49-F238E27FC236}">
                <a16:creationId xmlns:a16="http://schemas.microsoft.com/office/drawing/2014/main" id="{594A5131-1F11-40D1-98B2-023F350CE34C}"/>
              </a:ext>
            </a:extLst>
          </p:cNvPr>
          <p:cNvPicPr>
            <a:picLocks noChangeAspect="1"/>
          </p:cNvPicPr>
          <p:nvPr/>
        </p:nvPicPr>
        <p:blipFill>
          <a:blip r:embed="rId4"/>
          <a:stretch>
            <a:fillRect/>
          </a:stretch>
        </p:blipFill>
        <p:spPr>
          <a:xfrm>
            <a:off x="6819708" y="1565754"/>
            <a:ext cx="5126477" cy="3997064"/>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3542766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D8739CF0-EC8C-4A09-8EB3-3B364716F048}"/>
              </a:ext>
            </a:extLst>
          </p:cNvPr>
          <p:cNvSpPr>
            <a:spLocks noGrp="1"/>
          </p:cNvSpPr>
          <p:nvPr>
            <p:ph type="title"/>
          </p:nvPr>
        </p:nvSpPr>
        <p:spPr>
          <a:xfrm>
            <a:off x="838800" y="410400"/>
            <a:ext cx="10515600" cy="1324800"/>
          </a:xfrm>
        </p:spPr>
        <p:txBody>
          <a:bodyPr>
            <a:noAutofit/>
          </a:bodyPr>
          <a:lstStyle/>
          <a:p>
            <a:pPr>
              <a:lnSpc>
                <a:spcPct val="100000"/>
              </a:lnSpc>
            </a:pPr>
            <a:r>
              <a:rPr lang="fr-CA" dirty="0"/>
              <a:t>Child Action Plan (</a:t>
            </a:r>
            <a:r>
              <a:rPr lang="en-CA" dirty="0"/>
              <a:t>pre</a:t>
            </a:r>
            <a:r>
              <a:rPr lang="fr-CA" dirty="0"/>
              <a:t>) </a:t>
            </a:r>
            <a:r>
              <a:rPr lang="fr-CA" b="0" dirty="0"/>
              <a:t>– </a:t>
            </a:r>
            <a:r>
              <a:rPr lang="fr-CA" dirty="0"/>
              <a:t>page 1</a:t>
            </a:r>
            <a:endParaRPr lang="en-CA" dirty="0">
              <a:solidFill>
                <a:srgbClr val="FF0000"/>
              </a:solidFill>
            </a:endParaRPr>
          </a:p>
        </p:txBody>
      </p:sp>
      <p:sp>
        <p:nvSpPr>
          <p:cNvPr id="7" name="Arrow: Left 6">
            <a:extLst>
              <a:ext uri="{FF2B5EF4-FFF2-40B4-BE49-F238E27FC236}">
                <a16:creationId xmlns:a16="http://schemas.microsoft.com/office/drawing/2014/main" id="{E07803EC-742B-430E-8183-1F37A91259F1}"/>
              </a:ext>
            </a:extLst>
          </p:cNvPr>
          <p:cNvSpPr/>
          <p:nvPr/>
        </p:nvSpPr>
        <p:spPr>
          <a:xfrm flipH="1">
            <a:off x="969818" y="1958400"/>
            <a:ext cx="4939746" cy="1022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Demographic</a:t>
            </a:r>
            <a:r>
              <a:rPr lang="fr-CA" dirty="0"/>
              <a:t> information about the </a:t>
            </a:r>
            <a:r>
              <a:rPr lang="en-CA" dirty="0"/>
              <a:t>child</a:t>
            </a:r>
          </a:p>
        </p:txBody>
      </p:sp>
      <p:sp>
        <p:nvSpPr>
          <p:cNvPr id="8" name="Arrow: Left 7">
            <a:extLst>
              <a:ext uri="{FF2B5EF4-FFF2-40B4-BE49-F238E27FC236}">
                <a16:creationId xmlns:a16="http://schemas.microsoft.com/office/drawing/2014/main" id="{FA98C4CA-2A51-4216-95E9-F18853680841}"/>
              </a:ext>
            </a:extLst>
          </p:cNvPr>
          <p:cNvSpPr/>
          <p:nvPr/>
        </p:nvSpPr>
        <p:spPr>
          <a:xfrm flipH="1">
            <a:off x="969818" y="3087123"/>
            <a:ext cx="4939746" cy="1022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Pre-populated</a:t>
            </a:r>
            <a:r>
              <a:rPr lang="fr-CA" dirty="0"/>
              <a:t> </a:t>
            </a:r>
            <a:r>
              <a:rPr lang="en-CA" dirty="0"/>
              <a:t>domain</a:t>
            </a:r>
            <a:r>
              <a:rPr lang="fr-CA" dirty="0"/>
              <a:t> and RTI scores</a:t>
            </a:r>
            <a:endParaRPr lang="en-CA" dirty="0"/>
          </a:p>
        </p:txBody>
      </p:sp>
      <p:sp>
        <p:nvSpPr>
          <p:cNvPr id="9" name="Arrow: Left 8">
            <a:extLst>
              <a:ext uri="{FF2B5EF4-FFF2-40B4-BE49-F238E27FC236}">
                <a16:creationId xmlns:a16="http://schemas.microsoft.com/office/drawing/2014/main" id="{947745CA-10DB-489B-BB1C-67F00B29BC24}"/>
              </a:ext>
            </a:extLst>
          </p:cNvPr>
          <p:cNvSpPr/>
          <p:nvPr/>
        </p:nvSpPr>
        <p:spPr>
          <a:xfrm flipH="1">
            <a:off x="969818" y="4215845"/>
            <a:ext cx="4939746" cy="1022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Space to record your domain </a:t>
            </a:r>
            <a:r>
              <a:rPr lang="fr-CA" dirty="0"/>
              <a:t>and RTI </a:t>
            </a:r>
            <a:r>
              <a:rPr lang="en-CA" dirty="0"/>
              <a:t>comments</a:t>
            </a:r>
          </a:p>
        </p:txBody>
      </p:sp>
      <p:sp>
        <p:nvSpPr>
          <p:cNvPr id="11" name="Arrow: Left 10">
            <a:extLst>
              <a:ext uri="{FF2B5EF4-FFF2-40B4-BE49-F238E27FC236}">
                <a16:creationId xmlns:a16="http://schemas.microsoft.com/office/drawing/2014/main" id="{C288AA30-F6A4-482A-99B5-CAD1F4D699E4}"/>
              </a:ext>
            </a:extLst>
          </p:cNvPr>
          <p:cNvSpPr/>
          <p:nvPr/>
        </p:nvSpPr>
        <p:spPr>
          <a:xfrm flipH="1">
            <a:off x="969817" y="5344568"/>
            <a:ext cx="4939745" cy="102235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General </a:t>
            </a:r>
            <a:r>
              <a:rPr lang="en-CA" dirty="0"/>
              <a:t>comments about the child</a:t>
            </a:r>
          </a:p>
        </p:txBody>
      </p:sp>
      <p:pic>
        <p:nvPicPr>
          <p:cNvPr id="3" name="Picture 2">
            <a:extLst>
              <a:ext uri="{FF2B5EF4-FFF2-40B4-BE49-F238E27FC236}">
                <a16:creationId xmlns:a16="http://schemas.microsoft.com/office/drawing/2014/main" id="{7DDD4A18-01C3-4832-A76B-7B35FD7E6D05}"/>
              </a:ext>
            </a:extLst>
          </p:cNvPr>
          <p:cNvPicPr>
            <a:picLocks noChangeAspect="1"/>
          </p:cNvPicPr>
          <p:nvPr/>
        </p:nvPicPr>
        <p:blipFill>
          <a:blip r:embed="rId4"/>
          <a:stretch>
            <a:fillRect/>
          </a:stretch>
        </p:blipFill>
        <p:spPr>
          <a:xfrm>
            <a:off x="6096000" y="1958400"/>
            <a:ext cx="5919477" cy="4615358"/>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custDataLst>
      <p:tags r:id="rId1"/>
    </p:custDataLst>
    <p:extLst>
      <p:ext uri="{BB962C8B-B14F-4D97-AF65-F5344CB8AC3E}">
        <p14:creationId xmlns:p14="http://schemas.microsoft.com/office/powerpoint/2010/main" val="1155155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114BF-6844-4331-B203-ED1081262EF4}"/>
              </a:ext>
            </a:extLst>
          </p:cNvPr>
          <p:cNvSpPr>
            <a:spLocks noGrp="1"/>
          </p:cNvSpPr>
          <p:nvPr>
            <p:ph type="title"/>
          </p:nvPr>
        </p:nvSpPr>
        <p:spPr>
          <a:xfrm>
            <a:off x="838800" y="410400"/>
            <a:ext cx="10515600" cy="1325563"/>
          </a:xfrm>
        </p:spPr>
        <p:txBody>
          <a:bodyPr>
            <a:normAutofit/>
          </a:bodyPr>
          <a:lstStyle/>
          <a:p>
            <a:pPr>
              <a:lnSpc>
                <a:spcPct val="100000"/>
              </a:lnSpc>
            </a:pPr>
            <a:r>
              <a:rPr lang="fr-CA" dirty="0"/>
              <a:t>Child Action Plan (</a:t>
            </a:r>
            <a:r>
              <a:rPr lang="en-CA" dirty="0"/>
              <a:t>pre</a:t>
            </a:r>
            <a:r>
              <a:rPr lang="fr-CA" dirty="0"/>
              <a:t>) – page 2</a:t>
            </a:r>
            <a:endParaRPr lang="en-CA" dirty="0"/>
          </a:p>
        </p:txBody>
      </p:sp>
      <p:pic>
        <p:nvPicPr>
          <p:cNvPr id="3" name="Picture 2">
            <a:extLst>
              <a:ext uri="{FF2B5EF4-FFF2-40B4-BE49-F238E27FC236}">
                <a16:creationId xmlns:a16="http://schemas.microsoft.com/office/drawing/2014/main" id="{282BD5CD-E566-485A-9F54-3F06173D9D97}"/>
              </a:ext>
            </a:extLst>
          </p:cNvPr>
          <p:cNvPicPr>
            <a:picLocks noChangeAspect="1"/>
          </p:cNvPicPr>
          <p:nvPr/>
        </p:nvPicPr>
        <p:blipFill>
          <a:blip r:embed="rId4"/>
          <a:stretch>
            <a:fillRect/>
          </a:stretch>
        </p:blipFill>
        <p:spPr>
          <a:xfrm>
            <a:off x="2660450" y="1580604"/>
            <a:ext cx="7365683" cy="5166551"/>
          </a:xfrm>
          <a:prstGeom prst="rect">
            <a:avLst/>
          </a:prstGeom>
        </p:spPr>
        <p:style>
          <a:lnRef idx="2">
            <a:schemeClr val="dk1"/>
          </a:lnRef>
          <a:fillRef idx="1">
            <a:schemeClr val="lt1"/>
          </a:fillRef>
          <a:effectRef idx="0">
            <a:schemeClr val="dk1"/>
          </a:effectRef>
          <a:fontRef idx="minor">
            <a:schemeClr val="dk1"/>
          </a:fontRef>
        </p:style>
      </p:pic>
      <p:sp>
        <p:nvSpPr>
          <p:cNvPr id="7" name="Arrow: Left 6">
            <a:extLst>
              <a:ext uri="{FF2B5EF4-FFF2-40B4-BE49-F238E27FC236}">
                <a16:creationId xmlns:a16="http://schemas.microsoft.com/office/drawing/2014/main" id="{72BA7354-0E98-460A-AF8E-AA44EB051172}"/>
              </a:ext>
            </a:extLst>
          </p:cNvPr>
          <p:cNvSpPr/>
          <p:nvPr/>
        </p:nvSpPr>
        <p:spPr>
          <a:xfrm>
            <a:off x="7407550" y="3987000"/>
            <a:ext cx="2124000" cy="111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How often?</a:t>
            </a:r>
          </a:p>
        </p:txBody>
      </p:sp>
      <p:sp>
        <p:nvSpPr>
          <p:cNvPr id="6" name="Arrow: Left 5">
            <a:extLst>
              <a:ext uri="{FF2B5EF4-FFF2-40B4-BE49-F238E27FC236}">
                <a16:creationId xmlns:a16="http://schemas.microsoft.com/office/drawing/2014/main" id="{8DD3D948-C4EC-4D17-AA68-159C2930A025}"/>
              </a:ext>
            </a:extLst>
          </p:cNvPr>
          <p:cNvSpPr/>
          <p:nvPr/>
        </p:nvSpPr>
        <p:spPr>
          <a:xfrm>
            <a:off x="6722918" y="2871000"/>
            <a:ext cx="2124000" cy="111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What is the plan?</a:t>
            </a:r>
          </a:p>
        </p:txBody>
      </p:sp>
      <p:sp>
        <p:nvSpPr>
          <p:cNvPr id="5" name="Arrow: Left 4">
            <a:extLst>
              <a:ext uri="{FF2B5EF4-FFF2-40B4-BE49-F238E27FC236}">
                <a16:creationId xmlns:a16="http://schemas.microsoft.com/office/drawing/2014/main" id="{D290D46B-4D7D-49E4-8232-448E55D0D168}"/>
              </a:ext>
            </a:extLst>
          </p:cNvPr>
          <p:cNvSpPr/>
          <p:nvPr/>
        </p:nvSpPr>
        <p:spPr>
          <a:xfrm flipH="1">
            <a:off x="838800" y="2658367"/>
            <a:ext cx="2124000" cy="111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Topics to consider</a:t>
            </a:r>
          </a:p>
        </p:txBody>
      </p:sp>
      <p:sp>
        <p:nvSpPr>
          <p:cNvPr id="9" name="Arrow: Left 8">
            <a:extLst>
              <a:ext uri="{FF2B5EF4-FFF2-40B4-BE49-F238E27FC236}">
                <a16:creationId xmlns:a16="http://schemas.microsoft.com/office/drawing/2014/main" id="{256413AA-AD32-47B1-B349-55D54226BDE7}"/>
              </a:ext>
            </a:extLst>
          </p:cNvPr>
          <p:cNvSpPr/>
          <p:nvPr/>
        </p:nvSpPr>
        <p:spPr>
          <a:xfrm>
            <a:off x="9229200" y="5122038"/>
            <a:ext cx="2124000" cy="111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What else is there to share?</a:t>
            </a:r>
          </a:p>
        </p:txBody>
      </p:sp>
      <p:sp>
        <p:nvSpPr>
          <p:cNvPr id="8" name="Arrow: Left 7">
            <a:extLst>
              <a:ext uri="{FF2B5EF4-FFF2-40B4-BE49-F238E27FC236}">
                <a16:creationId xmlns:a16="http://schemas.microsoft.com/office/drawing/2014/main" id="{344F42B1-6B11-4DDA-87FA-8B15AEF1EA4B}"/>
              </a:ext>
            </a:extLst>
          </p:cNvPr>
          <p:cNvSpPr/>
          <p:nvPr/>
        </p:nvSpPr>
        <p:spPr>
          <a:xfrm flipH="1">
            <a:off x="838800" y="5083208"/>
            <a:ext cx="2124000" cy="1116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Who else can provide support?</a:t>
            </a:r>
          </a:p>
        </p:txBody>
      </p:sp>
    </p:spTree>
    <p:custDataLst>
      <p:tags r:id="rId1"/>
    </p:custDataLst>
    <p:extLst>
      <p:ext uri="{BB962C8B-B14F-4D97-AF65-F5344CB8AC3E}">
        <p14:creationId xmlns:p14="http://schemas.microsoft.com/office/powerpoint/2010/main" val="1808328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6837" y="2304789"/>
            <a:ext cx="8039993" cy="1796890"/>
          </a:xfrm>
        </p:spPr>
        <p:txBody>
          <a:bodyPr/>
          <a:lstStyle/>
          <a:p>
            <a:r>
              <a:rPr lang="en-CA" dirty="0">
                <a:solidFill>
                  <a:srgbClr val="57A445"/>
                </a:solidFill>
              </a:rPr>
              <a:t>Sharing reports with families</a:t>
            </a:r>
            <a:r>
              <a:rPr lang="en-CA" dirty="0"/>
              <a:t> </a:t>
            </a:r>
            <a:endParaRPr lang="en-CA" dirty="0">
              <a:latin typeface="+mn-lt"/>
            </a:endParaRPr>
          </a:p>
        </p:txBody>
      </p:sp>
    </p:spTree>
    <p:extLst>
      <p:ext uri="{BB962C8B-B14F-4D97-AF65-F5344CB8AC3E}">
        <p14:creationId xmlns:p14="http://schemas.microsoft.com/office/powerpoint/2010/main" val="2463746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844B9A83-97A3-4F3F-B40B-5FBC299D6096}"/>
              </a:ext>
            </a:extLst>
          </p:cNvPr>
          <p:cNvPicPr>
            <a:picLocks noGrp="1" noChangeAspect="1"/>
          </p:cNvPicPr>
          <p:nvPr>
            <p:ph type="pic" sz="quarter" idx="10"/>
          </p:nvPr>
        </p:nvPicPr>
        <p:blipFill rotWithShape="1">
          <a:blip r:embed="rId4" cstate="print">
            <a:extLst>
              <a:ext uri="{28A0092B-C50C-407E-A947-70E740481C1C}">
                <a14:useLocalDpi xmlns:a14="http://schemas.microsoft.com/office/drawing/2010/main" val="0"/>
              </a:ext>
            </a:extLst>
          </a:blip>
          <a:srcRect l="14847" r="25293"/>
          <a:stretch/>
        </p:blipFill>
        <p:spPr>
          <a:xfrm>
            <a:off x="6103024" y="0"/>
            <a:ext cx="6088975" cy="6788150"/>
          </a:xfrm>
        </p:spPr>
      </p:pic>
      <p:sp>
        <p:nvSpPr>
          <p:cNvPr id="3" name="Title 1">
            <a:extLst>
              <a:ext uri="{FF2B5EF4-FFF2-40B4-BE49-F238E27FC236}">
                <a16:creationId xmlns:a16="http://schemas.microsoft.com/office/drawing/2014/main" id="{B5BC2EE7-4BD3-4756-A765-5BE645E2A5A9}"/>
              </a:ext>
            </a:extLst>
          </p:cNvPr>
          <p:cNvSpPr txBox="1">
            <a:spLocks/>
          </p:cNvSpPr>
          <p:nvPr/>
        </p:nvSpPr>
        <p:spPr>
          <a:xfrm>
            <a:off x="449127" y="160812"/>
            <a:ext cx="5745583"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solidFill>
                  <a:srgbClr val="57A445"/>
                </a:solidFill>
                <a:latin typeface="+mn-lt"/>
              </a:rPr>
              <a:t>Prepping for meetings with families</a:t>
            </a:r>
          </a:p>
        </p:txBody>
      </p:sp>
      <p:sp>
        <p:nvSpPr>
          <p:cNvPr id="4" name="Rectangle 3">
            <a:extLst>
              <a:ext uri="{FF2B5EF4-FFF2-40B4-BE49-F238E27FC236}">
                <a16:creationId xmlns:a16="http://schemas.microsoft.com/office/drawing/2014/main" id="{D69004FE-8EF7-4D8D-8100-19A5C429C57C}"/>
              </a:ext>
            </a:extLst>
          </p:cNvPr>
          <p:cNvSpPr txBox="1">
            <a:spLocks noChangeArrowheads="1"/>
          </p:cNvSpPr>
          <p:nvPr/>
        </p:nvSpPr>
        <p:spPr>
          <a:xfrm>
            <a:off x="689507" y="1724533"/>
            <a:ext cx="5264824" cy="4972655"/>
          </a:xfrm>
          <a:prstGeom prst="rect">
            <a:avLst/>
          </a:prstGeom>
          <a:ln w="6350">
            <a:noFill/>
            <a:miter lim="800000"/>
            <a:headEnd/>
            <a:tailEnd/>
          </a:ln>
        </p:spPr>
        <p:txBody>
          <a:bodyPr vert="horz" lIns="91440" tIns="45720" rIns="91440" bIns="45720" rtlCol="0">
            <a:normAutofit lnSpcReduction="10000"/>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0"/>
              </a:spcBef>
            </a:pPr>
            <a:r>
              <a:rPr lang="en-CA" dirty="0">
                <a:solidFill>
                  <a:srgbClr val="474747"/>
                </a:solidFill>
                <a:latin typeface="+mn-lt"/>
                <a:cs typeface="Helvetica" charset="0"/>
              </a:rPr>
              <a:t>Prepare material for the meeting:</a:t>
            </a:r>
          </a:p>
          <a:p>
            <a:pPr marL="812800" lvl="2" indent="-368300">
              <a:lnSpc>
                <a:spcPct val="110000"/>
              </a:lnSpc>
              <a:spcBef>
                <a:spcPts val="0"/>
              </a:spcBef>
              <a:buFont typeface="Wingdings" panose="05000000000000000000" pitchFamily="2" charset="2"/>
              <a:buChar char="Ø"/>
            </a:pPr>
            <a:r>
              <a:rPr lang="en-CA" dirty="0">
                <a:solidFill>
                  <a:srgbClr val="474747"/>
                </a:solidFill>
                <a:latin typeface="+mn-lt"/>
                <a:cs typeface="Helvetica" charset="0"/>
              </a:rPr>
              <a:t>EYE-TA Child Report</a:t>
            </a:r>
          </a:p>
          <a:p>
            <a:pPr marL="812800" lvl="2" indent="-368300">
              <a:lnSpc>
                <a:spcPct val="110000"/>
              </a:lnSpc>
              <a:spcBef>
                <a:spcPts val="0"/>
              </a:spcBef>
              <a:buFont typeface="Wingdings" panose="05000000000000000000" pitchFamily="2" charset="2"/>
              <a:buChar char="Ø"/>
            </a:pPr>
            <a:r>
              <a:rPr lang="en-CA" dirty="0">
                <a:solidFill>
                  <a:srgbClr val="474747"/>
                </a:solidFill>
                <a:latin typeface="+mn-lt"/>
                <a:cs typeface="Helvetica" charset="0"/>
              </a:rPr>
              <a:t>Child’s learning portfolio and other material</a:t>
            </a:r>
          </a:p>
          <a:p>
            <a:pPr marL="812800" lvl="2" indent="-368300">
              <a:lnSpc>
                <a:spcPct val="110000"/>
              </a:lnSpc>
              <a:spcBef>
                <a:spcPts val="0"/>
              </a:spcBef>
              <a:spcAft>
                <a:spcPts val="600"/>
              </a:spcAft>
              <a:buFont typeface="Wingdings" panose="05000000000000000000" pitchFamily="2" charset="2"/>
              <a:buChar char="Ø"/>
            </a:pPr>
            <a:r>
              <a:rPr lang="en-CA" dirty="0">
                <a:solidFill>
                  <a:srgbClr val="474747"/>
                </a:solidFill>
                <a:latin typeface="+mn-lt"/>
                <a:cs typeface="Helvetica" charset="0"/>
              </a:rPr>
              <a:t>Strategies and activities for home</a:t>
            </a:r>
          </a:p>
          <a:p>
            <a:pPr>
              <a:lnSpc>
                <a:spcPct val="100000"/>
              </a:lnSpc>
              <a:spcBef>
                <a:spcPts val="0"/>
              </a:spcBef>
              <a:spcAft>
                <a:spcPts val="600"/>
              </a:spcAft>
            </a:pPr>
            <a:r>
              <a:rPr lang="en-CA" dirty="0">
                <a:solidFill>
                  <a:srgbClr val="474747"/>
                </a:solidFill>
                <a:latin typeface="+mn-lt"/>
                <a:cs typeface="Helvetica" charset="0"/>
              </a:rPr>
              <a:t>Prepare notes on the EYE-TA results</a:t>
            </a:r>
          </a:p>
          <a:p>
            <a:pPr>
              <a:lnSpc>
                <a:spcPct val="100000"/>
              </a:lnSpc>
              <a:spcBef>
                <a:spcPts val="0"/>
              </a:spcBef>
              <a:spcAft>
                <a:spcPts val="600"/>
              </a:spcAft>
            </a:pPr>
            <a:r>
              <a:rPr lang="en-CA" dirty="0">
                <a:solidFill>
                  <a:srgbClr val="474747"/>
                </a:solidFill>
                <a:latin typeface="+mn-lt"/>
                <a:cs typeface="Helvetica" charset="0"/>
              </a:rPr>
              <a:t>Prepare a plan to help the child throughout the year</a:t>
            </a:r>
          </a:p>
          <a:p>
            <a:pPr>
              <a:lnSpc>
                <a:spcPct val="100000"/>
              </a:lnSpc>
              <a:spcBef>
                <a:spcPts val="0"/>
              </a:spcBef>
              <a:spcAft>
                <a:spcPts val="600"/>
              </a:spcAft>
            </a:pPr>
            <a:r>
              <a:rPr lang="en-CA" dirty="0">
                <a:solidFill>
                  <a:srgbClr val="474747"/>
                </a:solidFill>
                <a:latin typeface="+mn-lt"/>
                <a:cs typeface="Helvetica" charset="0"/>
              </a:rPr>
              <a:t>Make sure to draw out strengths and needs, anticipate questions, and prepare possible responses </a:t>
            </a:r>
          </a:p>
          <a:p>
            <a:pPr>
              <a:lnSpc>
                <a:spcPct val="100000"/>
              </a:lnSpc>
              <a:spcBef>
                <a:spcPts val="0"/>
              </a:spcBef>
              <a:spcAft>
                <a:spcPts val="600"/>
              </a:spcAft>
            </a:pPr>
            <a:r>
              <a:rPr lang="en-CA" dirty="0">
                <a:solidFill>
                  <a:srgbClr val="474747"/>
                </a:solidFill>
                <a:latin typeface="+mn-lt"/>
                <a:cs typeface="Helvetica" charset="0"/>
              </a:rPr>
              <a:t>Arrange for language interpreters, as needed</a:t>
            </a:r>
            <a:endParaRPr lang="en-US" sz="3000" b="1" dirty="0">
              <a:solidFill>
                <a:srgbClr val="002060"/>
              </a:solidFill>
              <a:cs typeface="Helvetica" charset="0"/>
            </a:endParaRPr>
          </a:p>
        </p:txBody>
      </p:sp>
    </p:spTree>
    <p:custDataLst>
      <p:tags r:id="rId1"/>
    </p:custDataLst>
    <p:extLst>
      <p:ext uri="{BB962C8B-B14F-4D97-AF65-F5344CB8AC3E}">
        <p14:creationId xmlns:p14="http://schemas.microsoft.com/office/powerpoint/2010/main" val="446510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98509C02-9538-4675-814A-37DCEB16F049}"/>
              </a:ext>
            </a:extLst>
          </p:cNvPr>
          <p:cNvSpPr txBox="1">
            <a:spLocks/>
          </p:cNvSpPr>
          <p:nvPr/>
        </p:nvSpPr>
        <p:spPr>
          <a:xfrm>
            <a:off x="838200" y="410400"/>
            <a:ext cx="10515600"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Five steps to sharing results with families</a:t>
            </a:r>
            <a:endParaRPr lang="en-CA" dirty="0">
              <a:solidFill>
                <a:srgbClr val="57A445"/>
              </a:solidFill>
              <a:latin typeface="+mn-lt"/>
            </a:endParaRPr>
          </a:p>
        </p:txBody>
      </p:sp>
      <p:sp>
        <p:nvSpPr>
          <p:cNvPr id="5" name="TextBox 4">
            <a:extLst>
              <a:ext uri="{FF2B5EF4-FFF2-40B4-BE49-F238E27FC236}">
                <a16:creationId xmlns:a16="http://schemas.microsoft.com/office/drawing/2014/main" id="{90ABEA63-0E20-4265-A327-6D972592713B}"/>
              </a:ext>
            </a:extLst>
          </p:cNvPr>
          <p:cNvSpPr txBox="1"/>
          <p:nvPr/>
        </p:nvSpPr>
        <p:spPr>
          <a:xfrm>
            <a:off x="838200" y="1958400"/>
            <a:ext cx="5257800" cy="4708981"/>
          </a:xfrm>
          <a:prstGeom prst="rect">
            <a:avLst/>
          </a:prstGeom>
          <a:noFill/>
        </p:spPr>
        <p:txBody>
          <a:bodyPr wrap="square">
            <a:spAutoFit/>
          </a:bodyPr>
          <a:lstStyle/>
          <a:p>
            <a:pPr>
              <a:spcAft>
                <a:spcPts val="1200"/>
              </a:spcAft>
            </a:pPr>
            <a:r>
              <a:rPr lang="en-AU" sz="2000" b="1" dirty="0"/>
              <a:t>Step 1</a:t>
            </a:r>
            <a:r>
              <a:rPr lang="en-AU" sz="2000" dirty="0"/>
              <a:t>: </a:t>
            </a:r>
            <a:r>
              <a:rPr lang="en-AU" sz="2000" b="1" i="1" dirty="0">
                <a:solidFill>
                  <a:schemeClr val="accent1"/>
                </a:solidFill>
              </a:rPr>
              <a:t>Engage</a:t>
            </a:r>
            <a:r>
              <a:rPr lang="en-AU" sz="2000" dirty="0"/>
              <a:t> families by explaining the objective of the EYE-TA and the purpose of the meeting. </a:t>
            </a:r>
          </a:p>
          <a:p>
            <a:pPr>
              <a:spcAft>
                <a:spcPts val="1200"/>
              </a:spcAft>
            </a:pPr>
            <a:r>
              <a:rPr lang="en-AU" sz="2000" b="1" dirty="0"/>
              <a:t>Step 2</a:t>
            </a:r>
            <a:r>
              <a:rPr lang="en-AU" sz="2000" dirty="0"/>
              <a:t>: </a:t>
            </a:r>
            <a:r>
              <a:rPr lang="en-AU" sz="2000" b="1" i="1" dirty="0">
                <a:solidFill>
                  <a:schemeClr val="accent1"/>
                </a:solidFill>
              </a:rPr>
              <a:t>Discuss</a:t>
            </a:r>
            <a:r>
              <a:rPr lang="en-AU" sz="2000" b="1" i="1" dirty="0"/>
              <a:t> </a:t>
            </a:r>
            <a:r>
              <a:rPr lang="en-AU" sz="2000" i="0" dirty="0"/>
              <a:t>the importance of each domain and the child’s current skill level for each.</a:t>
            </a:r>
            <a:endParaRPr lang="en-AU" sz="2000" b="1" i="1" dirty="0"/>
          </a:p>
          <a:p>
            <a:pPr>
              <a:spcAft>
                <a:spcPts val="1200"/>
              </a:spcAft>
            </a:pPr>
            <a:r>
              <a:rPr lang="en-AU" sz="2000" b="1" dirty="0"/>
              <a:t>Step 3</a:t>
            </a:r>
            <a:r>
              <a:rPr lang="en-AU" sz="2000" dirty="0"/>
              <a:t>: </a:t>
            </a:r>
            <a:r>
              <a:rPr lang="en-AU" sz="2000" b="1" i="1" dirty="0">
                <a:solidFill>
                  <a:schemeClr val="accent1"/>
                </a:solidFill>
              </a:rPr>
              <a:t>Celebrate</a:t>
            </a:r>
            <a:r>
              <a:rPr lang="en-AU" sz="2000" b="1" i="1" dirty="0"/>
              <a:t> </a:t>
            </a:r>
            <a:r>
              <a:rPr lang="en-AU" sz="2000" i="0" dirty="0"/>
              <a:t>areas of success for the child.</a:t>
            </a:r>
            <a:endParaRPr lang="en-AU" sz="2000" b="1" i="1" dirty="0"/>
          </a:p>
          <a:p>
            <a:pPr>
              <a:spcAft>
                <a:spcPts val="1200"/>
              </a:spcAft>
            </a:pPr>
            <a:r>
              <a:rPr lang="en-AU" sz="2000" b="1" dirty="0"/>
              <a:t>Step 4</a:t>
            </a:r>
            <a:r>
              <a:rPr lang="en-AU" sz="2000" dirty="0"/>
              <a:t>: </a:t>
            </a:r>
            <a:r>
              <a:rPr lang="en-AU" sz="2000" b="0" i="0" dirty="0"/>
              <a:t>Discuss </a:t>
            </a:r>
            <a:r>
              <a:rPr lang="en-AU" sz="2000" b="1" i="1" dirty="0">
                <a:solidFill>
                  <a:schemeClr val="accent1"/>
                </a:solidFill>
              </a:rPr>
              <a:t>opportunities</a:t>
            </a:r>
            <a:r>
              <a:rPr lang="en-AU" sz="2000" b="1" i="1" dirty="0"/>
              <a:t> </a:t>
            </a:r>
            <a:r>
              <a:rPr lang="en-AU" sz="2000" b="0" i="0" dirty="0"/>
              <a:t>for family involvement when it comes to domains to be strengthened. </a:t>
            </a:r>
            <a:endParaRPr lang="en-AU" sz="2000" b="1" i="1" dirty="0"/>
          </a:p>
          <a:p>
            <a:pPr>
              <a:spcAft>
                <a:spcPts val="1200"/>
              </a:spcAft>
            </a:pPr>
            <a:r>
              <a:rPr lang="en-AU" sz="2000" b="1" dirty="0"/>
              <a:t>Step 5</a:t>
            </a:r>
            <a:r>
              <a:rPr lang="en-AU" sz="2000" dirty="0"/>
              <a:t>: </a:t>
            </a:r>
            <a:r>
              <a:rPr lang="en-AU" sz="2000" b="0" dirty="0"/>
              <a:t>Discuss an </a:t>
            </a:r>
            <a:r>
              <a:rPr lang="en-AU" sz="2000" b="1" i="1" dirty="0">
                <a:solidFill>
                  <a:schemeClr val="accent1"/>
                </a:solidFill>
              </a:rPr>
              <a:t>Action Plan </a:t>
            </a:r>
            <a:r>
              <a:rPr lang="en-AU" sz="2000" b="0" dirty="0"/>
              <a:t>with the input from the family: ask about the child’s interests and offer ideas to support learning and development at home.</a:t>
            </a:r>
          </a:p>
        </p:txBody>
      </p:sp>
      <p:pic>
        <p:nvPicPr>
          <p:cNvPr id="3" name="Picture 2" descr="A screenshot of a cell phone&#10;&#10;Description automatically generated">
            <a:extLst>
              <a:ext uri="{FF2B5EF4-FFF2-40B4-BE49-F238E27FC236}">
                <a16:creationId xmlns:a16="http://schemas.microsoft.com/office/drawing/2014/main" id="{6991016E-7060-462E-B049-78FDDB707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8047" y="1958400"/>
            <a:ext cx="2443744" cy="3162490"/>
          </a:xfrm>
          <a:prstGeom prst="rect">
            <a:avLst/>
          </a:prstGeom>
          <a:ln>
            <a:noFill/>
          </a:ln>
          <a:effectLst>
            <a:outerShdw blurRad="292100" dist="139700" dir="2700000" algn="tl" rotWithShape="0">
              <a:srgbClr val="333333">
                <a:alpha val="65000"/>
              </a:srgbClr>
            </a:outerShdw>
          </a:effectLst>
        </p:spPr>
      </p:pic>
      <p:sp>
        <p:nvSpPr>
          <p:cNvPr id="8" name="Arrow: Right 7">
            <a:extLst>
              <a:ext uri="{FF2B5EF4-FFF2-40B4-BE49-F238E27FC236}">
                <a16:creationId xmlns:a16="http://schemas.microsoft.com/office/drawing/2014/main" id="{B57840C0-A811-4D00-8DE5-E2EE425404A1}"/>
              </a:ext>
            </a:extLst>
          </p:cNvPr>
          <p:cNvSpPr/>
          <p:nvPr/>
        </p:nvSpPr>
        <p:spPr>
          <a:xfrm>
            <a:off x="6095999" y="2002558"/>
            <a:ext cx="1842047" cy="73387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1 – Engage</a:t>
            </a:r>
          </a:p>
        </p:txBody>
      </p:sp>
      <p:sp>
        <p:nvSpPr>
          <p:cNvPr id="9" name="Arrow: Right 8">
            <a:extLst>
              <a:ext uri="{FF2B5EF4-FFF2-40B4-BE49-F238E27FC236}">
                <a16:creationId xmlns:a16="http://schemas.microsoft.com/office/drawing/2014/main" id="{0F03322F-0564-4AFB-B29A-78A3054399EC}"/>
              </a:ext>
            </a:extLst>
          </p:cNvPr>
          <p:cNvSpPr/>
          <p:nvPr/>
        </p:nvSpPr>
        <p:spPr>
          <a:xfrm>
            <a:off x="6095999" y="2729324"/>
            <a:ext cx="1842047" cy="683765"/>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2 – Discuss</a:t>
            </a:r>
          </a:p>
        </p:txBody>
      </p:sp>
      <p:sp>
        <p:nvSpPr>
          <p:cNvPr id="10" name="Arrow: Right 9">
            <a:extLst>
              <a:ext uri="{FF2B5EF4-FFF2-40B4-BE49-F238E27FC236}">
                <a16:creationId xmlns:a16="http://schemas.microsoft.com/office/drawing/2014/main" id="{49614A0E-8E0D-46BC-94C1-4CC497C8AE6C}"/>
              </a:ext>
            </a:extLst>
          </p:cNvPr>
          <p:cNvSpPr/>
          <p:nvPr/>
        </p:nvSpPr>
        <p:spPr>
          <a:xfrm flipH="1">
            <a:off x="10488346" y="2369495"/>
            <a:ext cx="1703654" cy="93006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3 – Celebrate </a:t>
            </a:r>
          </a:p>
        </p:txBody>
      </p:sp>
      <p:sp>
        <p:nvSpPr>
          <p:cNvPr id="12" name="Arrow: Right 11">
            <a:extLst>
              <a:ext uri="{FF2B5EF4-FFF2-40B4-BE49-F238E27FC236}">
                <a16:creationId xmlns:a16="http://schemas.microsoft.com/office/drawing/2014/main" id="{AA7930FE-6931-4025-907B-7E498A7B9C44}"/>
              </a:ext>
            </a:extLst>
          </p:cNvPr>
          <p:cNvSpPr/>
          <p:nvPr/>
        </p:nvSpPr>
        <p:spPr>
          <a:xfrm flipH="1">
            <a:off x="10488346" y="3413090"/>
            <a:ext cx="1703654" cy="930062"/>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4 – Opportunities</a:t>
            </a:r>
          </a:p>
        </p:txBody>
      </p:sp>
      <p:sp>
        <p:nvSpPr>
          <p:cNvPr id="14" name="Arrow: Right 13">
            <a:extLst>
              <a:ext uri="{FF2B5EF4-FFF2-40B4-BE49-F238E27FC236}">
                <a16:creationId xmlns:a16="http://schemas.microsoft.com/office/drawing/2014/main" id="{D0F27DA0-0AFC-4C1B-BD59-169E0D2D4FB7}"/>
              </a:ext>
            </a:extLst>
          </p:cNvPr>
          <p:cNvSpPr/>
          <p:nvPr/>
        </p:nvSpPr>
        <p:spPr>
          <a:xfrm>
            <a:off x="6095998" y="4387016"/>
            <a:ext cx="1735493" cy="733874"/>
          </a:xfrm>
          <a:prstGeom prst="rightArrow">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5 – Action Plan</a:t>
            </a:r>
          </a:p>
        </p:txBody>
      </p:sp>
    </p:spTree>
    <p:custDataLst>
      <p:tags r:id="rId1"/>
    </p:custDataLst>
    <p:extLst>
      <p:ext uri="{BB962C8B-B14F-4D97-AF65-F5344CB8AC3E}">
        <p14:creationId xmlns:p14="http://schemas.microsoft.com/office/powerpoint/2010/main" val="2697296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solidFill>
                  <a:srgbClr val="57A445"/>
                </a:solidFill>
              </a:rPr>
              <a:t>Resources</a:t>
            </a:r>
            <a:r>
              <a:rPr lang="en-CA" dirty="0"/>
              <a:t> </a:t>
            </a:r>
            <a:endParaRPr lang="en-CA" dirty="0">
              <a:latin typeface="+mn-lt"/>
            </a:endParaRPr>
          </a:p>
        </p:txBody>
      </p:sp>
    </p:spTree>
    <p:extLst>
      <p:ext uri="{BB962C8B-B14F-4D97-AF65-F5344CB8AC3E}">
        <p14:creationId xmlns:p14="http://schemas.microsoft.com/office/powerpoint/2010/main" val="32991652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29B426C-AC4A-402B-B90E-A0CAF86081D3}"/>
              </a:ext>
            </a:extLst>
          </p:cNvPr>
          <p:cNvSpPr txBox="1">
            <a:spLocks/>
          </p:cNvSpPr>
          <p:nvPr/>
        </p:nvSpPr>
        <p:spPr>
          <a:xfrm>
            <a:off x="838200" y="410400"/>
            <a:ext cx="10515600"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Resources available for teachers</a:t>
            </a:r>
            <a:r>
              <a:rPr lang="en-CA" sz="4400" dirty="0">
                <a:solidFill>
                  <a:srgbClr val="FF00FF"/>
                </a:solidFill>
                <a:latin typeface="+mn-lt"/>
              </a:rPr>
              <a:t>	</a:t>
            </a:r>
          </a:p>
        </p:txBody>
      </p:sp>
      <p:pic>
        <p:nvPicPr>
          <p:cNvPr id="5" name="Picture 4">
            <a:extLst>
              <a:ext uri="{FF2B5EF4-FFF2-40B4-BE49-F238E27FC236}">
                <a16:creationId xmlns:a16="http://schemas.microsoft.com/office/drawing/2014/main" id="{FD318C7F-2DAA-4F2D-BC99-9F6AF5C9E8E4}"/>
              </a:ext>
            </a:extLst>
          </p:cNvPr>
          <p:cNvPicPr>
            <a:picLocks noChangeAspect="1"/>
          </p:cNvPicPr>
          <p:nvPr/>
        </p:nvPicPr>
        <p:blipFill rotWithShape="1">
          <a:blip r:embed="rId4"/>
          <a:srcRect l="4795"/>
          <a:stretch/>
        </p:blipFill>
        <p:spPr>
          <a:xfrm>
            <a:off x="8209561" y="3880070"/>
            <a:ext cx="2043413" cy="2728815"/>
          </a:xfrm>
          <a:prstGeom prst="rect">
            <a:avLst/>
          </a:prstGeom>
          <a:ln>
            <a:solidFill>
              <a:srgbClr val="9D9FA2"/>
            </a:solidFill>
          </a:ln>
          <a:effectLst>
            <a:outerShdw blurRad="63500" sx="102000" sy="102000" algn="ctr" rotWithShape="0">
              <a:prstClr val="black">
                <a:alpha val="40000"/>
              </a:prst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8350" y="4080983"/>
            <a:ext cx="2902695" cy="2425506"/>
          </a:xfrm>
          <a:prstGeom prst="rect">
            <a:avLst/>
          </a:prstGeom>
          <a:noFill/>
          <a:ln>
            <a:noFill/>
          </a:ln>
          <a:effectLst>
            <a:outerShdw blurRad="63500" sx="102000" sy="102000" algn="ctr" rotWithShape="0">
              <a:prstClr val="black">
                <a:alpha val="40000"/>
              </a:prstClr>
            </a:outerShdw>
          </a:effectLst>
        </p:spPr>
      </p:pic>
      <p:sp>
        <p:nvSpPr>
          <p:cNvPr id="8" name="Content Placeholder 6">
            <a:extLst>
              <a:ext uri="{FF2B5EF4-FFF2-40B4-BE49-F238E27FC236}">
                <a16:creationId xmlns:a16="http://schemas.microsoft.com/office/drawing/2014/main" id="{4852FFE1-836A-4200-BF1D-1BBA61F855BC}"/>
              </a:ext>
            </a:extLst>
          </p:cNvPr>
          <p:cNvSpPr txBox="1">
            <a:spLocks/>
          </p:cNvSpPr>
          <p:nvPr/>
        </p:nvSpPr>
        <p:spPr>
          <a:xfrm>
            <a:off x="838199" y="1289154"/>
            <a:ext cx="10671630" cy="1034321"/>
          </a:xfrm>
          <a:prstGeom prst="rect">
            <a:avLst/>
          </a:prstGeom>
        </p:spPr>
        <p:txBody>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3200" dirty="0">
                <a:solidFill>
                  <a:schemeClr val="tx1"/>
                </a:solidFill>
                <a:latin typeface="+mn-lt"/>
              </a:rPr>
              <a:t>In the ‘Resource &amp; Help’ section of our website, various documents are available to guide team planning and prepping for meeting with families, including:</a:t>
            </a:r>
          </a:p>
        </p:txBody>
      </p:sp>
      <p:sp>
        <p:nvSpPr>
          <p:cNvPr id="9" name="TextBox 8">
            <a:extLst>
              <a:ext uri="{FF2B5EF4-FFF2-40B4-BE49-F238E27FC236}">
                <a16:creationId xmlns:a16="http://schemas.microsoft.com/office/drawing/2014/main" id="{0C1924D9-0FB5-4AF0-85D2-8ED1E25A0E03}"/>
              </a:ext>
            </a:extLst>
          </p:cNvPr>
          <p:cNvSpPr txBox="1"/>
          <p:nvPr/>
        </p:nvSpPr>
        <p:spPr>
          <a:xfrm>
            <a:off x="7148441" y="3302546"/>
            <a:ext cx="4809294" cy="400110"/>
          </a:xfrm>
          <a:prstGeom prst="rect">
            <a:avLst/>
          </a:prstGeom>
          <a:noFill/>
        </p:spPr>
        <p:txBody>
          <a:bodyPr wrap="square">
            <a:spAutoFit/>
          </a:bodyPr>
          <a:lstStyle/>
          <a:p>
            <a:pPr marL="0" indent="0">
              <a:lnSpc>
                <a:spcPct val="100000"/>
              </a:lnSpc>
              <a:buNone/>
            </a:pPr>
            <a:r>
              <a:rPr lang="en-CA" sz="2000" b="1" dirty="0">
                <a:solidFill>
                  <a:schemeClr val="accent1"/>
                </a:solidFill>
              </a:rPr>
              <a:t>A Guide for Teachers to Engage Families </a:t>
            </a:r>
          </a:p>
        </p:txBody>
      </p:sp>
      <p:sp>
        <p:nvSpPr>
          <p:cNvPr id="10" name="TextBox 9">
            <a:extLst>
              <a:ext uri="{FF2B5EF4-FFF2-40B4-BE49-F238E27FC236}">
                <a16:creationId xmlns:a16="http://schemas.microsoft.com/office/drawing/2014/main" id="{D3E22311-D76E-4BA5-B9BF-376EA0DA05DA}"/>
              </a:ext>
            </a:extLst>
          </p:cNvPr>
          <p:cNvSpPr txBox="1"/>
          <p:nvPr/>
        </p:nvSpPr>
        <p:spPr>
          <a:xfrm>
            <a:off x="1071831" y="3301828"/>
            <a:ext cx="5257200" cy="707886"/>
          </a:xfrm>
          <a:prstGeom prst="rect">
            <a:avLst/>
          </a:prstGeom>
          <a:noFill/>
        </p:spPr>
        <p:txBody>
          <a:bodyPr wrap="square">
            <a:spAutoFit/>
          </a:bodyPr>
          <a:lstStyle/>
          <a:p>
            <a:pPr marL="0" indent="0">
              <a:lnSpc>
                <a:spcPct val="100000"/>
              </a:lnSpc>
              <a:buNone/>
            </a:pPr>
            <a:r>
              <a:rPr lang="en-CA" sz="2000" b="1" dirty="0">
                <a:solidFill>
                  <a:schemeClr val="accent1"/>
                </a:solidFill>
              </a:rPr>
              <a:t>Tips for Sharing the EYE-Teacher Assessment Child Report Results with Families</a:t>
            </a:r>
          </a:p>
        </p:txBody>
      </p:sp>
    </p:spTree>
    <p:custDataLst>
      <p:tags r:id="rId1"/>
    </p:custDataLst>
    <p:extLst>
      <p:ext uri="{BB962C8B-B14F-4D97-AF65-F5344CB8AC3E}">
        <p14:creationId xmlns:p14="http://schemas.microsoft.com/office/powerpoint/2010/main" val="1689801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725525B0-4251-4E45-8AD9-3BA1449D2FCE}"/>
              </a:ext>
            </a:extLst>
          </p:cNvPr>
          <p:cNvSpPr txBox="1">
            <a:spLocks/>
          </p:cNvSpPr>
          <p:nvPr/>
        </p:nvSpPr>
        <p:spPr>
          <a:xfrm>
            <a:off x="838200" y="410400"/>
            <a:ext cx="5257800" cy="1325563"/>
          </a:xfrm>
          <a:prstGeom prst="rect">
            <a:avLst/>
          </a:prstGeom>
        </p:spPr>
        <p:txBody>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Resources available for families</a:t>
            </a:r>
            <a:r>
              <a:rPr lang="en-CA" dirty="0">
                <a:solidFill>
                  <a:srgbClr val="FF00FF"/>
                </a:solidFill>
                <a:latin typeface="+mn-lt"/>
              </a:rPr>
              <a:t>	</a:t>
            </a:r>
          </a:p>
        </p:txBody>
      </p:sp>
      <p:pic>
        <p:nvPicPr>
          <p:cNvPr id="4" name="Picture 3">
            <a:extLst>
              <a:ext uri="{FF2B5EF4-FFF2-40B4-BE49-F238E27FC236}">
                <a16:creationId xmlns:a16="http://schemas.microsoft.com/office/drawing/2014/main" id="{C584C1EC-F4E5-494E-BD0B-DE0EC79D1E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0106" y="528098"/>
            <a:ext cx="4683177" cy="6051594"/>
          </a:xfrm>
          <a:prstGeom prst="rect">
            <a:avLst/>
          </a:prstGeom>
          <a:ln>
            <a:solidFill>
              <a:srgbClr val="9D9FA2"/>
            </a:solidFill>
          </a:ln>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1C94FE24-FFD6-4D1C-B2CB-605C8E87C7C1}"/>
              </a:ext>
            </a:extLst>
          </p:cNvPr>
          <p:cNvSpPr txBox="1"/>
          <p:nvPr/>
        </p:nvSpPr>
        <p:spPr>
          <a:xfrm>
            <a:off x="698717" y="2828835"/>
            <a:ext cx="5397284" cy="206210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3200" dirty="0"/>
              <a:t>There are also resources that teachers can share with families with activities to strengthen each domain. </a:t>
            </a:r>
          </a:p>
        </p:txBody>
      </p:sp>
    </p:spTree>
    <p:custDataLst>
      <p:tags r:id="rId1"/>
    </p:custDataLst>
    <p:extLst>
      <p:ext uri="{BB962C8B-B14F-4D97-AF65-F5344CB8AC3E}">
        <p14:creationId xmlns:p14="http://schemas.microsoft.com/office/powerpoint/2010/main" val="346052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74BC2623-C9C5-49F2-98A1-60B24CFB0D8D}"/>
              </a:ext>
            </a:extLst>
          </p:cNvPr>
          <p:cNvSpPr txBox="1">
            <a:spLocks/>
          </p:cNvSpPr>
          <p:nvPr/>
        </p:nvSpPr>
        <p:spPr>
          <a:xfrm>
            <a:off x="838200" y="401588"/>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r>
              <a:rPr lang="en-US" dirty="0">
                <a:solidFill>
                  <a:srgbClr val="57A445"/>
                </a:solidFill>
                <a:latin typeface="+mn-lt"/>
              </a:rPr>
              <a:t>What will you learn?</a:t>
            </a:r>
          </a:p>
        </p:txBody>
      </p:sp>
      <p:sp>
        <p:nvSpPr>
          <p:cNvPr id="4" name="Text Placeholder 2">
            <a:extLst>
              <a:ext uri="{FF2B5EF4-FFF2-40B4-BE49-F238E27FC236}">
                <a16:creationId xmlns:a16="http://schemas.microsoft.com/office/drawing/2014/main" id="{DCBF0127-BB5A-4F2D-8CE1-E89861C91512}"/>
              </a:ext>
            </a:extLst>
          </p:cNvPr>
          <p:cNvSpPr txBox="1">
            <a:spLocks/>
          </p:cNvSpPr>
          <p:nvPr/>
        </p:nvSpPr>
        <p:spPr>
          <a:xfrm>
            <a:off x="698643" y="1518557"/>
            <a:ext cx="10655157" cy="2921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rgbClr val="474747"/>
              </a:buClr>
            </a:pPr>
            <a:r>
              <a:rPr lang="en-CA" sz="3200" dirty="0">
                <a:solidFill>
                  <a:schemeClr val="accent6">
                    <a:lumMod val="75000"/>
                  </a:schemeClr>
                </a:solidFill>
                <a:latin typeface="+mn-lt"/>
              </a:rPr>
              <a:t>Steps for </a:t>
            </a:r>
            <a:r>
              <a:rPr lang="en-CA" sz="3200" dirty="0">
                <a:solidFill>
                  <a:srgbClr val="57A445"/>
                </a:solidFill>
                <a:latin typeface="+mn-lt"/>
              </a:rPr>
              <a:t>developing a plan </a:t>
            </a:r>
            <a:r>
              <a:rPr lang="en-CA" sz="3200" dirty="0">
                <a:solidFill>
                  <a:schemeClr val="accent6">
                    <a:lumMod val="75000"/>
                  </a:schemeClr>
                </a:solidFill>
                <a:latin typeface="+mn-lt"/>
              </a:rPr>
              <a:t>for sharing results with your school’s multidisciplinary team</a:t>
            </a:r>
          </a:p>
          <a:p>
            <a:pPr>
              <a:lnSpc>
                <a:spcPct val="100000"/>
              </a:lnSpc>
            </a:pPr>
            <a:r>
              <a:rPr lang="en-CA" sz="3200" dirty="0">
                <a:solidFill>
                  <a:srgbClr val="57A445"/>
                </a:solidFill>
                <a:latin typeface="+mn-lt"/>
              </a:rPr>
              <a:t>Determining strategies </a:t>
            </a:r>
            <a:r>
              <a:rPr lang="en-CA" sz="3200" dirty="0">
                <a:solidFill>
                  <a:schemeClr val="accent6">
                    <a:lumMod val="75000"/>
                  </a:schemeClr>
                </a:solidFill>
                <a:latin typeface="+mn-lt"/>
              </a:rPr>
              <a:t>for sharing results with families</a:t>
            </a:r>
          </a:p>
          <a:p>
            <a:pPr>
              <a:lnSpc>
                <a:spcPct val="100000"/>
              </a:lnSpc>
            </a:pPr>
            <a:r>
              <a:rPr lang="en-CA" sz="3200" dirty="0">
                <a:solidFill>
                  <a:srgbClr val="57A445"/>
                </a:solidFill>
                <a:latin typeface="+mn-lt"/>
              </a:rPr>
              <a:t>Identifying </a:t>
            </a:r>
            <a:r>
              <a:rPr lang="en-CA" sz="3200" dirty="0">
                <a:solidFill>
                  <a:schemeClr val="accent6">
                    <a:lumMod val="75000"/>
                  </a:schemeClr>
                </a:solidFill>
                <a:latin typeface="+mn-lt"/>
              </a:rPr>
              <a:t>available resources for teachers and families</a:t>
            </a:r>
          </a:p>
        </p:txBody>
      </p:sp>
    </p:spTree>
    <p:extLst>
      <p:ext uri="{BB962C8B-B14F-4D97-AF65-F5344CB8AC3E}">
        <p14:creationId xmlns:p14="http://schemas.microsoft.com/office/powerpoint/2010/main" val="817415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D5CA9-F31F-45B4-BE03-ECEECED3290A}"/>
              </a:ext>
            </a:extLst>
          </p:cNvPr>
          <p:cNvSpPr>
            <a:spLocks noGrp="1"/>
          </p:cNvSpPr>
          <p:nvPr>
            <p:ph type="title"/>
          </p:nvPr>
        </p:nvSpPr>
        <p:spPr>
          <a:xfrm>
            <a:off x="838800" y="410400"/>
            <a:ext cx="10515600" cy="1325563"/>
          </a:xfrm>
        </p:spPr>
        <p:txBody>
          <a:bodyPr>
            <a:normAutofit/>
          </a:bodyPr>
          <a:lstStyle/>
          <a:p>
            <a:pPr>
              <a:lnSpc>
                <a:spcPct val="100000"/>
              </a:lnSpc>
            </a:pPr>
            <a:r>
              <a:rPr lang="en-CA" dirty="0"/>
              <a:t>Resources available for families</a:t>
            </a:r>
            <a:endParaRPr lang="en-CA" noProof="0" dirty="0"/>
          </a:p>
        </p:txBody>
      </p:sp>
      <p:sp>
        <p:nvSpPr>
          <p:cNvPr id="8" name="Rectangle 7">
            <a:extLst>
              <a:ext uri="{FF2B5EF4-FFF2-40B4-BE49-F238E27FC236}">
                <a16:creationId xmlns:a16="http://schemas.microsoft.com/office/drawing/2014/main" id="{5C5E7412-20D4-45D5-829D-9B097DB99EC3}"/>
              </a:ext>
            </a:extLst>
          </p:cNvPr>
          <p:cNvSpPr/>
          <p:nvPr/>
        </p:nvSpPr>
        <p:spPr>
          <a:xfrm>
            <a:off x="838800" y="1868459"/>
            <a:ext cx="4345152" cy="4832092"/>
          </a:xfrm>
          <a:prstGeom prst="rect">
            <a:avLst/>
          </a:prstGeom>
        </p:spPr>
        <p:txBody>
          <a:bodyPr wrap="square">
            <a:spAutoFit/>
          </a:bodyPr>
          <a:lstStyle/>
          <a:p>
            <a:pPr lvl="0">
              <a:spcAft>
                <a:spcPts val="1200"/>
              </a:spcAft>
              <a:defRPr/>
            </a:pPr>
            <a:r>
              <a:rPr lang="en-CA" sz="3200" b="1" dirty="0">
                <a:solidFill>
                  <a:schemeClr val="accent1"/>
                </a:solidFill>
              </a:rPr>
              <a:t>Family Activity Cards </a:t>
            </a:r>
          </a:p>
          <a:p>
            <a:pPr marL="342900" lvl="0" indent="-342900">
              <a:spcAft>
                <a:spcPts val="600"/>
              </a:spcAft>
              <a:buFont typeface="Arial" panose="020B0604020202020204" pitchFamily="34" charset="0"/>
              <a:buChar char="•"/>
              <a:defRPr/>
            </a:pPr>
            <a:r>
              <a:rPr lang="en-US" sz="3200" dirty="0"/>
              <a:t>24 activity cards – 4 per domain.</a:t>
            </a:r>
          </a:p>
          <a:p>
            <a:pPr marL="342900" indent="-342900">
              <a:spcAft>
                <a:spcPts val="600"/>
              </a:spcAft>
              <a:buFont typeface="Arial" panose="020B0604020202020204" pitchFamily="34" charset="0"/>
              <a:buChar char="•"/>
              <a:defRPr/>
            </a:pPr>
            <a:r>
              <a:rPr lang="en-US" sz="3200" dirty="0"/>
              <a:t>4 per page – can be cut out and put on a ring.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3200" b="0" i="0" u="none" strike="noStrike" kern="1200" cap="none" spc="0" normalizeH="0" baseline="0" noProof="0" dirty="0">
                <a:ln>
                  <a:noFill/>
                </a:ln>
                <a:effectLst/>
                <a:uLnTx/>
                <a:uFillTx/>
              </a:rPr>
              <a:t>Simple explanations of the skill, the goal, and the activity.</a:t>
            </a:r>
          </a:p>
        </p:txBody>
      </p:sp>
      <p:grpSp>
        <p:nvGrpSpPr>
          <p:cNvPr id="4" name="Group 3">
            <a:extLst>
              <a:ext uri="{FF2B5EF4-FFF2-40B4-BE49-F238E27FC236}">
                <a16:creationId xmlns:a16="http://schemas.microsoft.com/office/drawing/2014/main" id="{FF2FF139-6DA0-4F0F-8D7F-DE6E6316D62B}"/>
              </a:ext>
            </a:extLst>
          </p:cNvPr>
          <p:cNvGrpSpPr/>
          <p:nvPr/>
        </p:nvGrpSpPr>
        <p:grpSpPr>
          <a:xfrm>
            <a:off x="5480970" y="1381011"/>
            <a:ext cx="6543660" cy="4676828"/>
            <a:chOff x="837600" y="1470952"/>
            <a:chExt cx="6543660" cy="4676828"/>
          </a:xfrm>
        </p:grpSpPr>
        <p:sp>
          <p:nvSpPr>
            <p:cNvPr id="6" name="TextBox 5">
              <a:extLst>
                <a:ext uri="{FF2B5EF4-FFF2-40B4-BE49-F238E27FC236}">
                  <a16:creationId xmlns:a16="http://schemas.microsoft.com/office/drawing/2014/main" id="{05D82AF6-6726-44A9-ADB3-3C01CC9DD5C9}"/>
                </a:ext>
              </a:extLst>
            </p:cNvPr>
            <p:cNvSpPr txBox="1"/>
            <p:nvPr/>
          </p:nvSpPr>
          <p:spPr>
            <a:xfrm>
              <a:off x="1816002" y="1480315"/>
              <a:ext cx="1091978" cy="461665"/>
            </a:xfrm>
            <a:prstGeom prst="rect">
              <a:avLst/>
            </a:prstGeom>
            <a:noFill/>
          </p:spPr>
          <p:txBody>
            <a:bodyPr wrap="square" rtlCol="0">
              <a:spAutoFit/>
            </a:bodyPr>
            <a:lstStyle/>
            <a:p>
              <a:pPr algn="ctr"/>
              <a:r>
                <a:rPr lang="en-US" sz="2400" b="1" dirty="0">
                  <a:solidFill>
                    <a:srgbClr val="565656"/>
                  </a:solidFill>
                </a:rPr>
                <a:t>Front</a:t>
              </a:r>
              <a:endParaRPr lang="en-US" b="1" dirty="0">
                <a:solidFill>
                  <a:srgbClr val="565656"/>
                </a:solidFill>
              </a:endParaRPr>
            </a:p>
          </p:txBody>
        </p:sp>
        <p:sp>
          <p:nvSpPr>
            <p:cNvPr id="7" name="TextBox 6">
              <a:extLst>
                <a:ext uri="{FF2B5EF4-FFF2-40B4-BE49-F238E27FC236}">
                  <a16:creationId xmlns:a16="http://schemas.microsoft.com/office/drawing/2014/main" id="{38230913-A1A4-45C6-8B35-4F5C88E5A001}"/>
                </a:ext>
              </a:extLst>
            </p:cNvPr>
            <p:cNvSpPr txBox="1"/>
            <p:nvPr/>
          </p:nvSpPr>
          <p:spPr>
            <a:xfrm>
              <a:off x="5214896" y="1470952"/>
              <a:ext cx="1091978" cy="461665"/>
            </a:xfrm>
            <a:prstGeom prst="rect">
              <a:avLst/>
            </a:prstGeom>
            <a:noFill/>
          </p:spPr>
          <p:txBody>
            <a:bodyPr wrap="square" rtlCol="0">
              <a:spAutoFit/>
            </a:bodyPr>
            <a:lstStyle/>
            <a:p>
              <a:pPr algn="ctr"/>
              <a:r>
                <a:rPr lang="en-US" sz="2400" b="1" dirty="0">
                  <a:solidFill>
                    <a:srgbClr val="565656"/>
                  </a:solidFill>
                </a:rPr>
                <a:t>Back</a:t>
              </a:r>
              <a:endParaRPr lang="en-US" b="1" dirty="0">
                <a:solidFill>
                  <a:srgbClr val="565656"/>
                </a:solidFill>
              </a:endParaRPr>
            </a:p>
          </p:txBody>
        </p:sp>
        <p:pic>
          <p:nvPicPr>
            <p:cNvPr id="3" name="Picture 2">
              <a:extLst>
                <a:ext uri="{FF2B5EF4-FFF2-40B4-BE49-F238E27FC236}">
                  <a16:creationId xmlns:a16="http://schemas.microsoft.com/office/drawing/2014/main" id="{3BFD2DC9-4395-4771-B5D1-4CA4637C2B1B}"/>
                </a:ext>
              </a:extLst>
            </p:cNvPr>
            <p:cNvPicPr>
              <a:picLocks noChangeAspect="1"/>
            </p:cNvPicPr>
            <p:nvPr/>
          </p:nvPicPr>
          <p:blipFill>
            <a:blip r:embed="rId4"/>
            <a:stretch>
              <a:fillRect/>
            </a:stretch>
          </p:blipFill>
          <p:spPr>
            <a:xfrm>
              <a:off x="837600" y="1958400"/>
              <a:ext cx="3150911" cy="4189380"/>
            </a:xfrm>
            <a:prstGeom prst="rect">
              <a:avLst/>
            </a:prstGeom>
            <a:ln>
              <a:solidFill>
                <a:schemeClr val="tx1"/>
              </a:solidFill>
            </a:ln>
          </p:spPr>
        </p:pic>
        <p:pic>
          <p:nvPicPr>
            <p:cNvPr id="10" name="Picture 9">
              <a:extLst>
                <a:ext uri="{FF2B5EF4-FFF2-40B4-BE49-F238E27FC236}">
                  <a16:creationId xmlns:a16="http://schemas.microsoft.com/office/drawing/2014/main" id="{1456E0DC-AF72-46E0-9EDC-223A03CD12DE}"/>
                </a:ext>
              </a:extLst>
            </p:cNvPr>
            <p:cNvPicPr>
              <a:picLocks noChangeAspect="1"/>
            </p:cNvPicPr>
            <p:nvPr/>
          </p:nvPicPr>
          <p:blipFill>
            <a:blip r:embed="rId5"/>
            <a:stretch>
              <a:fillRect/>
            </a:stretch>
          </p:blipFill>
          <p:spPr>
            <a:xfrm>
              <a:off x="4285529" y="1958400"/>
              <a:ext cx="3095731" cy="4189380"/>
            </a:xfrm>
            <a:prstGeom prst="rect">
              <a:avLst/>
            </a:prstGeom>
            <a:ln>
              <a:solidFill>
                <a:schemeClr val="tx1"/>
              </a:solidFill>
            </a:ln>
          </p:spPr>
        </p:pic>
      </p:grpSp>
    </p:spTree>
    <p:custDataLst>
      <p:tags r:id="rId1"/>
    </p:custDataLst>
    <p:extLst>
      <p:ext uri="{BB962C8B-B14F-4D97-AF65-F5344CB8AC3E}">
        <p14:creationId xmlns:p14="http://schemas.microsoft.com/office/powerpoint/2010/main" val="112436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19467" y="1599505"/>
            <a:ext cx="8616800" cy="1143000"/>
          </a:xfrm>
          <a:prstGeom prst="rect">
            <a:avLst/>
          </a:prstGeom>
        </p:spPr>
        <p:txBody>
          <a:bodyPr lIns="91425" tIns="91425" rIns="91425" bIns="91425" anchor="b" anchorCtr="0">
            <a:noAutofit/>
          </a:bodyPr>
          <a:lstStyle/>
          <a:p>
            <a:r>
              <a:rPr lang="en" sz="88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2" name="Shape 295"/>
          <p:cNvSpPr txBox="1">
            <a:spLocks/>
          </p:cNvSpPr>
          <p:nvPr/>
        </p:nvSpPr>
        <p:spPr>
          <a:xfrm>
            <a:off x="747175" y="2466326"/>
            <a:ext cx="5561100" cy="1046400"/>
          </a:xfrm>
          <a:prstGeom prst="rect">
            <a:avLst/>
          </a:prstGeom>
        </p:spPr>
        <p:txBody>
          <a:bodyPr vert="horz"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 typeface="Arial" panose="020B0604020202020204" pitchFamily="34" charset="0"/>
              <a:buNone/>
            </a:pPr>
            <a:r>
              <a:rPr lang="en" sz="4800" dirty="0">
                <a:solidFill>
                  <a:schemeClr val="accent6">
                    <a:lumMod val="75000"/>
                  </a:schemeClr>
                </a:solidFill>
                <a:latin typeface="+mn-lt"/>
              </a:rPr>
              <a:t>Any questions?</a:t>
            </a:r>
          </a:p>
        </p:txBody>
      </p:sp>
      <p:sp>
        <p:nvSpPr>
          <p:cNvPr id="13" name="TextBox 12"/>
          <p:cNvSpPr txBox="1"/>
          <p:nvPr/>
        </p:nvSpPr>
        <p:spPr>
          <a:xfrm>
            <a:off x="5929110" y="3073732"/>
            <a:ext cx="5810250" cy="2122504"/>
          </a:xfrm>
          <a:prstGeom prst="rect">
            <a:avLst/>
          </a:prstGeom>
          <a:noFill/>
        </p:spPr>
        <p:txBody>
          <a:bodyPr wrap="square" rtlCol="0">
            <a:spAutoFit/>
          </a:bodyPr>
          <a:lstStyle/>
          <a:p>
            <a:pPr algn="r">
              <a:lnSpc>
                <a:spcPct val="108000"/>
              </a:lnSpc>
            </a:pPr>
            <a:endParaRPr lang="en-US" sz="2800" dirty="0">
              <a:solidFill>
                <a:schemeClr val="accent6">
                  <a:lumMod val="75000"/>
                </a:schemeClr>
              </a:solidFill>
            </a:endParaRPr>
          </a:p>
          <a:p>
            <a:pPr algn="r">
              <a:lnSpc>
                <a:spcPct val="108000"/>
              </a:lnSpc>
            </a:pPr>
            <a:r>
              <a:rPr lang="en-US" sz="2800" dirty="0">
                <a:solidFill>
                  <a:schemeClr val="accent6">
                    <a:lumMod val="75000"/>
                  </a:schemeClr>
                </a:solidFill>
              </a:rPr>
              <a:t>eye-support@thelearningbar.com</a:t>
            </a:r>
          </a:p>
          <a:p>
            <a:pPr algn="r">
              <a:lnSpc>
                <a:spcPct val="108000"/>
              </a:lnSpc>
            </a:pPr>
            <a:endParaRPr lang="en-US" sz="2800" strike="sngStrike" dirty="0">
              <a:solidFill>
                <a:schemeClr val="accent6">
                  <a:lumMod val="75000"/>
                </a:schemeClr>
              </a:solidFill>
            </a:endParaRPr>
          </a:p>
          <a:p>
            <a:pPr algn="r">
              <a:lnSpc>
                <a:spcPct val="108000"/>
              </a:lnSpc>
            </a:pPr>
            <a:r>
              <a:rPr lang="en-US" sz="4000" dirty="0">
                <a:solidFill>
                  <a:schemeClr val="accent1"/>
                </a:solidFill>
              </a:rPr>
              <a:t>1 877 840 2424</a:t>
            </a: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691316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800" y="410400"/>
            <a:ext cx="10948954" cy="1325563"/>
          </a:xfrm>
        </p:spPr>
        <p:txBody>
          <a:bodyPr>
            <a:noAutofit/>
          </a:bodyPr>
          <a:lstStyle/>
          <a:p>
            <a:pPr>
              <a:lnSpc>
                <a:spcPct val="100000"/>
              </a:lnSpc>
              <a:spcBef>
                <a:spcPts val="0"/>
              </a:spcBef>
            </a:pPr>
            <a:r>
              <a:rPr lang="en-CA" sz="4400" noProof="0" dirty="0"/>
              <a:t>Sharing the reports with </a:t>
            </a:r>
            <a:r>
              <a:rPr lang="en-CA" sz="4400" dirty="0"/>
              <a:t>your multidisciplinary team</a:t>
            </a:r>
            <a:endParaRPr lang="en-CA" sz="4400" noProof="0" dirty="0"/>
          </a:p>
        </p:txBody>
      </p:sp>
      <p:sp>
        <p:nvSpPr>
          <p:cNvPr id="8" name="Rectangle 7">
            <a:extLst>
              <a:ext uri="{FF2B5EF4-FFF2-40B4-BE49-F238E27FC236}">
                <a16:creationId xmlns:a16="http://schemas.microsoft.com/office/drawing/2014/main" id="{2F930800-B3E9-40E3-BBDF-0EB8CE3F6C0E}"/>
              </a:ext>
            </a:extLst>
          </p:cNvPr>
          <p:cNvSpPr/>
          <p:nvPr/>
        </p:nvSpPr>
        <p:spPr>
          <a:xfrm>
            <a:off x="826150" y="1911327"/>
            <a:ext cx="6957680" cy="4832092"/>
          </a:xfrm>
          <a:prstGeom prst="rect">
            <a:avLst/>
          </a:prstGeom>
        </p:spPr>
        <p:txBody>
          <a:bodyPr wrap="square">
            <a:spAutoFit/>
          </a:bodyPr>
          <a:lstStyle/>
          <a:p>
            <a:pPr>
              <a:spcAft>
                <a:spcPts val="1200"/>
              </a:spcAft>
            </a:pPr>
            <a:r>
              <a:rPr lang="en-CA" sz="3200" dirty="0">
                <a:solidFill>
                  <a:schemeClr val="accent6">
                    <a:lumMod val="75000"/>
                  </a:schemeClr>
                </a:solidFill>
              </a:rPr>
              <a:t>The EYE-TA Class Reports provide an overview of the composition of your classroom.</a:t>
            </a:r>
          </a:p>
          <a:p>
            <a:pPr>
              <a:spcAft>
                <a:spcPts val="1200"/>
              </a:spcAft>
            </a:pPr>
            <a:r>
              <a:rPr lang="en-CA" sz="3200" dirty="0">
                <a:solidFill>
                  <a:schemeClr val="accent6">
                    <a:lumMod val="75000"/>
                  </a:schemeClr>
                </a:solidFill>
              </a:rPr>
              <a:t>You and your multidisciplinary team can see the strengths as well as the domains where the children would benefit from additional experiences. </a:t>
            </a:r>
          </a:p>
          <a:p>
            <a:pPr>
              <a:spcAft>
                <a:spcPts val="1200"/>
              </a:spcAft>
            </a:pPr>
            <a:r>
              <a:rPr lang="en-CA" sz="3200" dirty="0">
                <a:solidFill>
                  <a:schemeClr val="accent6">
                    <a:lumMod val="75000"/>
                  </a:schemeClr>
                </a:solidFill>
              </a:rPr>
              <a:t>The information helps create individualized support plans for children</a:t>
            </a:r>
            <a:r>
              <a:rPr lang="en-CA" sz="2800" dirty="0">
                <a:solidFill>
                  <a:schemeClr val="accent6">
                    <a:lumMod val="75000"/>
                  </a:schemeClr>
                </a:solidFill>
              </a:rPr>
              <a:t>.</a:t>
            </a:r>
            <a:endParaRPr lang="fr-CA" sz="2800" dirty="0">
              <a:solidFill>
                <a:schemeClr val="accent6">
                  <a:lumMod val="75000"/>
                </a:schemeClr>
              </a:solidFill>
            </a:endParaRPr>
          </a:p>
        </p:txBody>
      </p:sp>
      <p:pic>
        <p:nvPicPr>
          <p:cNvPr id="3" name="Content Placeholder 3">
            <a:extLst>
              <a:ext uri="{FF2B5EF4-FFF2-40B4-BE49-F238E27FC236}">
                <a16:creationId xmlns:a16="http://schemas.microsoft.com/office/drawing/2014/main" id="{BD38133B-7ED0-4646-A93A-6D83E1EDB0BB}"/>
              </a:ext>
            </a:extLst>
          </p:cNvPr>
          <p:cNvPicPr>
            <a:picLocks noChangeAspect="1"/>
          </p:cNvPicPr>
          <p:nvPr/>
        </p:nvPicPr>
        <p:blipFill>
          <a:blip r:embed="rId4"/>
          <a:stretch>
            <a:fillRect/>
          </a:stretch>
        </p:blipFill>
        <p:spPr>
          <a:xfrm>
            <a:off x="7783830" y="1602829"/>
            <a:ext cx="3878509" cy="3652342"/>
          </a:xfrm>
          <a:prstGeom prst="rect">
            <a:avLst/>
          </a:prstGeom>
          <a:ln>
            <a:solidFill>
              <a:srgbClr val="9D9FA2"/>
            </a:solidFill>
          </a:ln>
          <a:effectLst/>
        </p:spPr>
      </p:pic>
      <p:pic>
        <p:nvPicPr>
          <p:cNvPr id="4" name="Picture 3">
            <a:extLst>
              <a:ext uri="{FF2B5EF4-FFF2-40B4-BE49-F238E27FC236}">
                <a16:creationId xmlns:a16="http://schemas.microsoft.com/office/drawing/2014/main" id="{1B733B52-F866-4AE0-AFEF-B3F63537F2B8}"/>
              </a:ext>
            </a:extLst>
          </p:cNvPr>
          <p:cNvPicPr>
            <a:picLocks noChangeAspect="1"/>
          </p:cNvPicPr>
          <p:nvPr/>
        </p:nvPicPr>
        <p:blipFill rotWithShape="1">
          <a:blip r:embed="rId5"/>
          <a:srcRect b="7882"/>
          <a:stretch/>
        </p:blipFill>
        <p:spPr>
          <a:xfrm>
            <a:off x="8152133" y="4021355"/>
            <a:ext cx="3951850" cy="2201366"/>
          </a:xfrm>
          <a:prstGeom prst="rect">
            <a:avLst/>
          </a:prstGeom>
          <a:ln>
            <a:solidFill>
              <a:srgbClr val="9D9FA2"/>
            </a:solidFill>
          </a:ln>
          <a:effectLst/>
        </p:spPr>
      </p:pic>
    </p:spTree>
    <p:custDataLst>
      <p:tags r:id="rId1"/>
    </p:custDataLst>
    <p:extLst>
      <p:ext uri="{BB962C8B-B14F-4D97-AF65-F5344CB8AC3E}">
        <p14:creationId xmlns:p14="http://schemas.microsoft.com/office/powerpoint/2010/main" val="3547105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3A5395-25F5-4AAA-B0B6-F14B537693EE}"/>
              </a:ext>
            </a:extLst>
          </p:cNvPr>
          <p:cNvSpPr txBox="1">
            <a:spLocks/>
          </p:cNvSpPr>
          <p:nvPr/>
        </p:nvSpPr>
        <p:spPr>
          <a:xfrm>
            <a:off x="838800" y="410399"/>
            <a:ext cx="11242710" cy="1324800"/>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Sharing results with multidisciplinary teams</a:t>
            </a:r>
            <a:r>
              <a:rPr lang="en-CA" dirty="0">
                <a:solidFill>
                  <a:srgbClr val="FF00FF"/>
                </a:solidFill>
              </a:rPr>
              <a:t>	</a:t>
            </a:r>
          </a:p>
        </p:txBody>
      </p:sp>
      <p:graphicFrame>
        <p:nvGraphicFramePr>
          <p:cNvPr id="4" name="Diagram 3">
            <a:extLst>
              <a:ext uri="{FF2B5EF4-FFF2-40B4-BE49-F238E27FC236}">
                <a16:creationId xmlns:a16="http://schemas.microsoft.com/office/drawing/2014/main" id="{FD91CDB0-4BCF-4355-99AD-A7309BAF6368}"/>
              </a:ext>
            </a:extLst>
          </p:cNvPr>
          <p:cNvGraphicFramePr/>
          <p:nvPr>
            <p:custDataLst>
              <p:tags r:id="rId2"/>
            </p:custDataLst>
          </p:nvPr>
        </p:nvGraphicFramePr>
        <p:xfrm>
          <a:off x="943682" y="2410748"/>
          <a:ext cx="10172054" cy="37112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C23C0E30-6345-4DB6-8D19-129BDD702E2B}"/>
              </a:ext>
            </a:extLst>
          </p:cNvPr>
          <p:cNvSpPr txBox="1"/>
          <p:nvPr/>
        </p:nvSpPr>
        <p:spPr>
          <a:xfrm>
            <a:off x="855068" y="1434574"/>
            <a:ext cx="10916418" cy="1569660"/>
          </a:xfrm>
          <a:prstGeom prst="rect">
            <a:avLst/>
          </a:prstGeom>
          <a:noFill/>
        </p:spPr>
        <p:txBody>
          <a:bodyPr wrap="square">
            <a:spAutoFit/>
          </a:bodyPr>
          <a:lstStyle/>
          <a:p>
            <a:r>
              <a:rPr lang="en-AU" sz="3200" dirty="0"/>
              <a:t>When sharing EYE-TA results with your multidisciplinary team and developing a collaborative action plan, there are several areas to consider.</a:t>
            </a:r>
            <a:endParaRPr lang="en-CA" sz="3200" dirty="0"/>
          </a:p>
        </p:txBody>
      </p:sp>
    </p:spTree>
    <p:custDataLst>
      <p:tags r:id="rId1"/>
    </p:custDataLst>
    <p:extLst>
      <p:ext uri="{BB962C8B-B14F-4D97-AF65-F5344CB8AC3E}">
        <p14:creationId xmlns:p14="http://schemas.microsoft.com/office/powerpoint/2010/main" val="115839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3A5395-25F5-4AAA-B0B6-F14B537693EE}"/>
              </a:ext>
            </a:extLst>
          </p:cNvPr>
          <p:cNvSpPr txBox="1">
            <a:spLocks/>
          </p:cNvSpPr>
          <p:nvPr/>
        </p:nvSpPr>
        <p:spPr>
          <a:xfrm>
            <a:off x="838800" y="410399"/>
            <a:ext cx="11174130" cy="1324800"/>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Sharing results with multidisciplinary teams</a:t>
            </a:r>
            <a:r>
              <a:rPr lang="en-CA" sz="4600" dirty="0">
                <a:solidFill>
                  <a:srgbClr val="FF00FF"/>
                </a:solidFill>
              </a:rPr>
              <a:t>	</a:t>
            </a:r>
          </a:p>
        </p:txBody>
      </p:sp>
      <p:graphicFrame>
        <p:nvGraphicFramePr>
          <p:cNvPr id="4" name="Diagram 3">
            <a:extLst>
              <a:ext uri="{FF2B5EF4-FFF2-40B4-BE49-F238E27FC236}">
                <a16:creationId xmlns:a16="http://schemas.microsoft.com/office/drawing/2014/main" id="{FD91CDB0-4BCF-4355-99AD-A7309BAF6368}"/>
              </a:ext>
            </a:extLst>
          </p:cNvPr>
          <p:cNvGraphicFramePr/>
          <p:nvPr>
            <p:custDataLst>
              <p:tags r:id="rId2"/>
            </p:custDataLst>
            <p:extLst>
              <p:ext uri="{D42A27DB-BD31-4B8C-83A1-F6EECF244321}">
                <p14:modId xmlns:p14="http://schemas.microsoft.com/office/powerpoint/2010/main" val="3867603837"/>
              </p:ext>
            </p:extLst>
          </p:nvPr>
        </p:nvGraphicFramePr>
        <p:xfrm>
          <a:off x="837600" y="1735199"/>
          <a:ext cx="10583943" cy="45875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302583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3A5395-25F5-4AAA-B0B6-F14B537693EE}"/>
              </a:ext>
            </a:extLst>
          </p:cNvPr>
          <p:cNvSpPr txBox="1">
            <a:spLocks/>
          </p:cNvSpPr>
          <p:nvPr/>
        </p:nvSpPr>
        <p:spPr>
          <a:xfrm>
            <a:off x="838800" y="410399"/>
            <a:ext cx="11094120" cy="1324800"/>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Sharing results with multidisciplinary teams</a:t>
            </a:r>
            <a:r>
              <a:rPr lang="en-CA" sz="4600" dirty="0">
                <a:solidFill>
                  <a:srgbClr val="FF00FF"/>
                </a:solidFill>
              </a:rPr>
              <a:t>	</a:t>
            </a:r>
          </a:p>
        </p:txBody>
      </p:sp>
      <p:graphicFrame>
        <p:nvGraphicFramePr>
          <p:cNvPr id="4" name="Diagram 3">
            <a:extLst>
              <a:ext uri="{FF2B5EF4-FFF2-40B4-BE49-F238E27FC236}">
                <a16:creationId xmlns:a16="http://schemas.microsoft.com/office/drawing/2014/main" id="{FD91CDB0-4BCF-4355-99AD-A7309BAF6368}"/>
              </a:ext>
            </a:extLst>
          </p:cNvPr>
          <p:cNvGraphicFramePr/>
          <p:nvPr>
            <p:custDataLst>
              <p:tags r:id="rId2"/>
            </p:custDataLst>
            <p:extLst>
              <p:ext uri="{D42A27DB-BD31-4B8C-83A1-F6EECF244321}">
                <p14:modId xmlns:p14="http://schemas.microsoft.com/office/powerpoint/2010/main" val="2006197901"/>
              </p:ext>
            </p:extLst>
          </p:nvPr>
        </p:nvGraphicFramePr>
        <p:xfrm>
          <a:off x="837600" y="1590101"/>
          <a:ext cx="10404529" cy="46455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ustDataLst>
      <p:tags r:id="rId1"/>
    </p:custDataLst>
    <p:extLst>
      <p:ext uri="{BB962C8B-B14F-4D97-AF65-F5344CB8AC3E}">
        <p14:creationId xmlns:p14="http://schemas.microsoft.com/office/powerpoint/2010/main" val="3929099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D91CDB0-4BCF-4355-99AD-A7309BAF6368}"/>
              </a:ext>
            </a:extLst>
          </p:cNvPr>
          <p:cNvGraphicFramePr/>
          <p:nvPr>
            <p:custDataLst>
              <p:tags r:id="rId2"/>
            </p:custDataLst>
          </p:nvPr>
        </p:nvGraphicFramePr>
        <p:xfrm>
          <a:off x="816244" y="1356617"/>
          <a:ext cx="10559512" cy="5138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id="{83D05FBE-F6F9-406A-9690-05179DEC5104}"/>
              </a:ext>
            </a:extLst>
          </p:cNvPr>
          <p:cNvSpPr txBox="1">
            <a:spLocks/>
          </p:cNvSpPr>
          <p:nvPr/>
        </p:nvSpPr>
        <p:spPr>
          <a:xfrm>
            <a:off x="838800" y="410399"/>
            <a:ext cx="11151270" cy="1324800"/>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Sharing results with multidisciplinary teams</a:t>
            </a:r>
            <a:r>
              <a:rPr lang="en-CA" sz="4600" dirty="0">
                <a:solidFill>
                  <a:srgbClr val="FF00FF"/>
                </a:solidFill>
              </a:rPr>
              <a:t>	</a:t>
            </a:r>
          </a:p>
        </p:txBody>
      </p:sp>
    </p:spTree>
    <p:custDataLst>
      <p:tags r:id="rId1"/>
    </p:custDataLst>
    <p:extLst>
      <p:ext uri="{BB962C8B-B14F-4D97-AF65-F5344CB8AC3E}">
        <p14:creationId xmlns:p14="http://schemas.microsoft.com/office/powerpoint/2010/main" val="336356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D91CDB0-4BCF-4355-99AD-A7309BAF6368}"/>
              </a:ext>
            </a:extLst>
          </p:cNvPr>
          <p:cNvGraphicFramePr/>
          <p:nvPr>
            <p:custDataLst>
              <p:tags r:id="rId2"/>
            </p:custDataLst>
          </p:nvPr>
        </p:nvGraphicFramePr>
        <p:xfrm>
          <a:off x="839491" y="1552183"/>
          <a:ext cx="10513017" cy="426351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itle 1">
            <a:extLst>
              <a:ext uri="{FF2B5EF4-FFF2-40B4-BE49-F238E27FC236}">
                <a16:creationId xmlns:a16="http://schemas.microsoft.com/office/drawing/2014/main" id="{7F56BF3B-B5E6-4CE3-8BD5-48DEF7CD9EB1}"/>
              </a:ext>
            </a:extLst>
          </p:cNvPr>
          <p:cNvSpPr txBox="1">
            <a:spLocks/>
          </p:cNvSpPr>
          <p:nvPr/>
        </p:nvSpPr>
        <p:spPr>
          <a:xfrm>
            <a:off x="838800" y="410399"/>
            <a:ext cx="11094120" cy="1324800"/>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Sharing results with multidisciplinary teams</a:t>
            </a:r>
            <a:r>
              <a:rPr lang="en-CA" sz="4600" dirty="0">
                <a:solidFill>
                  <a:srgbClr val="FF00FF"/>
                </a:solidFill>
              </a:rPr>
              <a:t>	</a:t>
            </a:r>
          </a:p>
        </p:txBody>
      </p:sp>
    </p:spTree>
    <p:custDataLst>
      <p:tags r:id="rId1"/>
    </p:custDataLst>
    <p:extLst>
      <p:ext uri="{BB962C8B-B14F-4D97-AF65-F5344CB8AC3E}">
        <p14:creationId xmlns:p14="http://schemas.microsoft.com/office/powerpoint/2010/main" val="2120853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03A5395-25F5-4AAA-B0B6-F14B537693EE}"/>
              </a:ext>
            </a:extLst>
          </p:cNvPr>
          <p:cNvSpPr txBox="1">
            <a:spLocks/>
          </p:cNvSpPr>
          <p:nvPr/>
        </p:nvSpPr>
        <p:spPr>
          <a:xfrm>
            <a:off x="838800" y="410400"/>
            <a:ext cx="10515600" cy="1324800"/>
          </a:xfrm>
          <a:prstGeom prst="rect">
            <a:avLst/>
          </a:prstGeom>
        </p:spPr>
        <p:txBody>
          <a:bodyPr>
            <a:no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pPr>
              <a:lnSpc>
                <a:spcPct val="100000"/>
              </a:lnSpc>
            </a:pPr>
            <a:r>
              <a:rPr lang="en-CA" dirty="0">
                <a:latin typeface="+mn-lt"/>
              </a:rPr>
              <a:t>Collaborative Action Plan</a:t>
            </a:r>
          </a:p>
          <a:p>
            <a:r>
              <a:rPr lang="en-CA" dirty="0">
                <a:solidFill>
                  <a:srgbClr val="FF00FF"/>
                </a:solidFill>
              </a:rPr>
              <a:t>	</a:t>
            </a:r>
          </a:p>
        </p:txBody>
      </p:sp>
      <p:sp>
        <p:nvSpPr>
          <p:cNvPr id="5" name="TextBox 4">
            <a:extLst>
              <a:ext uri="{FF2B5EF4-FFF2-40B4-BE49-F238E27FC236}">
                <a16:creationId xmlns:a16="http://schemas.microsoft.com/office/drawing/2014/main" id="{FE8232AD-2474-4213-A6B6-3FC519A18DB9}"/>
              </a:ext>
            </a:extLst>
          </p:cNvPr>
          <p:cNvSpPr txBox="1"/>
          <p:nvPr/>
        </p:nvSpPr>
        <p:spPr>
          <a:xfrm>
            <a:off x="838800" y="1958400"/>
            <a:ext cx="10534650" cy="4078039"/>
          </a:xfrm>
          <a:prstGeom prst="rect">
            <a:avLst/>
          </a:prstGeom>
          <a:noFill/>
        </p:spPr>
        <p:txBody>
          <a:bodyPr wrap="square">
            <a:spAutoFit/>
          </a:bodyPr>
          <a:lstStyle/>
          <a:p>
            <a:pPr lvl="0">
              <a:spcBef>
                <a:spcPts val="600"/>
              </a:spcBef>
              <a:spcAft>
                <a:spcPts val="1800"/>
              </a:spcAft>
            </a:pPr>
            <a:r>
              <a:rPr lang="en-AU" sz="3200" b="0" i="0" dirty="0"/>
              <a:t>The Action</a:t>
            </a:r>
            <a:r>
              <a:rPr lang="en-AU" sz="3200" b="0" i="0" baseline="0" dirty="0"/>
              <a:t> </a:t>
            </a:r>
            <a:r>
              <a:rPr lang="en-AU" sz="3200" dirty="0"/>
              <a:t>P</a:t>
            </a:r>
            <a:r>
              <a:rPr lang="en-AU" sz="3200" b="0" i="0" baseline="0" dirty="0"/>
              <a:t>lan</a:t>
            </a:r>
            <a:r>
              <a:rPr lang="en-AU" sz="3200" b="0" i="0" dirty="0"/>
              <a:t> should be reviewed regularly by you and your multidisciplinary team in</a:t>
            </a:r>
            <a:r>
              <a:rPr lang="en-AU" sz="3200" b="0" i="0" baseline="0" dirty="0"/>
              <a:t> order to</a:t>
            </a:r>
            <a:r>
              <a:rPr lang="en-AU" sz="3200" b="0" i="0" dirty="0"/>
              <a:t> track progress and set future learning goals</a:t>
            </a:r>
            <a:r>
              <a:rPr lang="en-AU" sz="3200" b="1" i="1" dirty="0"/>
              <a:t>. </a:t>
            </a:r>
          </a:p>
          <a:p>
            <a:pPr lvl="0">
              <a:spcAft>
                <a:spcPts val="1200"/>
              </a:spcAft>
            </a:pPr>
            <a:r>
              <a:rPr lang="en-AU" sz="3200" dirty="0"/>
              <a:t>Some questions to consider include:</a:t>
            </a:r>
          </a:p>
          <a:p>
            <a:pPr marL="342900" lvl="0" indent="-342900">
              <a:spcAft>
                <a:spcPts val="600"/>
              </a:spcAft>
              <a:buFont typeface="Arial" panose="020B0604020202020204" pitchFamily="34" charset="0"/>
              <a:buChar char="•"/>
            </a:pPr>
            <a:r>
              <a:rPr lang="en-AU" sz="3200" dirty="0"/>
              <a:t>What strategies have been working or not working?</a:t>
            </a:r>
          </a:p>
          <a:p>
            <a:pPr marL="342900" lvl="0" indent="-342900">
              <a:spcAft>
                <a:spcPts val="600"/>
              </a:spcAft>
              <a:buFont typeface="Arial" panose="020B0604020202020204" pitchFamily="34" charset="0"/>
              <a:buChar char="•"/>
            </a:pPr>
            <a:r>
              <a:rPr lang="en-AU" sz="3200" dirty="0"/>
              <a:t>Do adjustments need to be made to the Action Plan?</a:t>
            </a:r>
          </a:p>
          <a:p>
            <a:pPr marL="342900" lvl="0" indent="-342900">
              <a:spcAft>
                <a:spcPts val="600"/>
              </a:spcAft>
              <a:buFont typeface="Arial" panose="020B0604020202020204" pitchFamily="34" charset="0"/>
              <a:buChar char="•"/>
            </a:pPr>
            <a:r>
              <a:rPr lang="en-AU" sz="3200" dirty="0"/>
              <a:t>Should some areas of the Action Plan be prioritized?</a:t>
            </a:r>
          </a:p>
        </p:txBody>
      </p:sp>
    </p:spTree>
    <p:custDataLst>
      <p:tags r:id="rId1"/>
    </p:custDataLst>
    <p:extLst>
      <p:ext uri="{BB962C8B-B14F-4D97-AF65-F5344CB8AC3E}">
        <p14:creationId xmlns:p14="http://schemas.microsoft.com/office/powerpoint/2010/main" val="35910565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1418"/>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2"/>
</p:tagLst>
</file>

<file path=ppt/tags/tag10.xml><?xml version="1.0" encoding="utf-8"?>
<p:tagLst xmlns:a="http://schemas.openxmlformats.org/drawingml/2006/main" xmlns:r="http://schemas.openxmlformats.org/officeDocument/2006/relationships" xmlns:p="http://schemas.openxmlformats.org/presentationml/2006/main">
  <p:tag name="AUDIO_ID" val="1620"/>
  <p:tag name="ARTICULATE_TITLE_TAG" val="Sharing results"/>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6"/>
</p:tagLst>
</file>

<file path=ppt/tags/tag11.xml><?xml version="1.0" encoding="utf-8"?>
<p:tagLst xmlns:a="http://schemas.openxmlformats.org/drawingml/2006/main" xmlns:r="http://schemas.openxmlformats.org/officeDocument/2006/relationships" xmlns:p="http://schemas.openxmlformats.org/presentationml/2006/main">
  <p:tag name="CHILD_ITEM_TEXT5" val="Developing a collaborative action plan"/>
  <p:tag name="CHILD_ITEM_TEXT6" val="Reviewing the data"/>
  <p:tag name="CHILD_ITEM_TEXT7" val="Strengthening areas of concern"/>
  <p:tag name="CHILD_ITEM_TEXT8" val="Setting goals and tracking progress"/>
  <p:tag name="CHILD_ITEM_TEXT9" val="Accessing specialists&#10;Consider the availability and access to specialists such as OTs, PTs, SLPs, or school psychologists and how they can support. "/>
</p:tagLst>
</file>

<file path=ppt/tags/tag12.xml><?xml version="1.0" encoding="utf-8"?>
<p:tagLst xmlns:a="http://schemas.openxmlformats.org/drawingml/2006/main" xmlns:r="http://schemas.openxmlformats.org/officeDocument/2006/relationships" xmlns:p="http://schemas.openxmlformats.org/presentationml/2006/main">
  <p:tag name="AUDIO_ID" val="1622"/>
  <p:tag name="ARTICULATE_TITLE_TAG" val="Action Plan"/>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6"/>
</p:tagLst>
</file>

<file path=ppt/tags/tag13.xml><?xml version="1.0" encoding="utf-8"?>
<p:tagLst xmlns:a="http://schemas.openxmlformats.org/drawingml/2006/main" xmlns:r="http://schemas.openxmlformats.org/officeDocument/2006/relationships" xmlns:p="http://schemas.openxmlformats.org/presentationml/2006/main">
  <p:tag name="AUDIO_ID" val="1617"/>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1617"/>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1623"/>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1610"/>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334"/>
  <p:tag name="ARTICULATE_TITLE_TAG" val="Sharing reports with families"/>
  <p:tag name="ARTICULATE_NAV_LEVEL" val="1"/>
  <p:tag name="ARTICULATE_TOC_EXPANDED" val="True"/>
  <p:tag name="ARTICULATE_SLIDE_PRESENTER_GUID" val="ca467b5a-6b22-4f93-b63d-493121f947f0"/>
  <p:tag name="ARTICULATE_SLIDE_PAUSE" val="0"/>
  <p:tag name="ARTICULATE_HIDE_SLIDE" val="0"/>
  <p:tag name="ARTICULATE_PLAYER_CONTROL_PREVIOUS" val="True"/>
  <p:tag name="ARTICULATE_PLAYER_CONTROL_NEXT" val="True"/>
  <p:tag name="ARTICULATE_USED_LAYOUT" val="6"/>
</p:tagLst>
</file>

<file path=ppt/tags/tag18.xml><?xml version="1.0" encoding="utf-8"?>
<p:tagLst xmlns:a="http://schemas.openxmlformats.org/drawingml/2006/main" xmlns:r="http://schemas.openxmlformats.org/officeDocument/2006/relationships" xmlns:p="http://schemas.openxmlformats.org/presentationml/2006/main">
  <p:tag name="AUDIO_ID" val="335"/>
  <p:tag name="ARTICULATE_TITLE_TAG" val="Five steps"/>
  <p:tag name="ARTICULATE_NAV_LEVEL" val="1"/>
  <p:tag name="ARTICULATE_TOC_EXPANDED" val="True"/>
  <p:tag name="ARTICULATE_SLIDE_PRESENTER_GUID" val="ca467b5a-6b22-4f93-b63d-493121f947f0"/>
  <p:tag name="ARTICULATE_SLIDE_PAUSE" val="0"/>
  <p:tag name="ARTICULATE_HIDE_SLIDE" val="0"/>
  <p:tag name="ARTICULATE_PLAYER_CONTROL_PREVIOUS" val="True"/>
  <p:tag name="ARTICULATE_PLAYER_CONTROL_NEXT" val="True"/>
  <p:tag name="ARTICULATE_USED_LAYOUT" val="6"/>
</p:tagLst>
</file>

<file path=ppt/tags/tag19.xml><?xml version="1.0" encoding="utf-8"?>
<p:tagLst xmlns:a="http://schemas.openxmlformats.org/drawingml/2006/main" xmlns:r="http://schemas.openxmlformats.org/officeDocument/2006/relationships" xmlns:p="http://schemas.openxmlformats.org/presentationml/2006/main">
  <p:tag name="AUDIO_ID" val="336"/>
  <p:tag name="ARTICULATE_TITLE_TAG" val="Resources for teachers"/>
  <p:tag name="ARTICULATE_NAV_LEVEL" val="1"/>
  <p:tag name="ARTICULATE_TOC_EXPANDED" val="True"/>
  <p:tag name="ARTICULATE_SLIDE_PRESENTER_GUID" val="ca467b5a-6b22-4f93-b63d-493121f947f0"/>
  <p:tag name="ARTICULATE_SLIDE_PAUSE" val="0"/>
  <p:tag name="ARTICULATE_HIDE_SLIDE" val="0"/>
  <p:tag name="ARTICULATE_PLAYER_CONTROL_PREVIOUS" val="True"/>
  <p:tag name="ARTICULATE_PLAYER_CONTROL_NEXT" val="True"/>
  <p:tag name="ARTICULATE_USED_LAYOUT" val="6"/>
</p:tagLst>
</file>

<file path=ppt/tags/tag2.xml><?xml version="1.0" encoding="utf-8"?>
<p:tagLst xmlns:a="http://schemas.openxmlformats.org/drawingml/2006/main" xmlns:r="http://schemas.openxmlformats.org/officeDocument/2006/relationships" xmlns:p="http://schemas.openxmlformats.org/presentationml/2006/main">
  <p:tag name="AUDIO_ID" val="333"/>
  <p:tag name="ARTICULATE_TITLE_TAG" val="Sharing results"/>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6"/>
</p:tagLst>
</file>

<file path=ppt/tags/tag20.xml><?xml version="1.0" encoding="utf-8"?>
<p:tagLst xmlns:a="http://schemas.openxmlformats.org/drawingml/2006/main" xmlns:r="http://schemas.openxmlformats.org/officeDocument/2006/relationships" xmlns:p="http://schemas.openxmlformats.org/presentationml/2006/main">
  <p:tag name="AUDIO_ID" val="337"/>
  <p:tag name="ARTICULATE_TITLE_TAG" val="Resources for families"/>
  <p:tag name="ARTICULATE_NAV_LEVEL" val="1"/>
  <p:tag name="ARTICULATE_TOC_EXPANDED" val="True"/>
  <p:tag name="ARTICULATE_SLIDE_PRESENTER_GUID" val="ca467b5a-6b22-4f93-b63d-493121f947f0"/>
  <p:tag name="ARTICULATE_SLIDE_PAUSE" val="0"/>
  <p:tag name="ARTICULATE_HIDE_SLIDE" val="0"/>
  <p:tag name="ARTICULATE_PLAYER_CONTROL_PREVIOUS" val="True"/>
  <p:tag name="ARTICULATE_PLAYER_CONTROL_NEXT" val="True"/>
  <p:tag name="ARTICULATE_USED_LAYOUT" val="6"/>
</p:tagLst>
</file>

<file path=ppt/tags/tag21.xml><?xml version="1.0" encoding="utf-8"?>
<p:tagLst xmlns:a="http://schemas.openxmlformats.org/drawingml/2006/main" xmlns:r="http://schemas.openxmlformats.org/officeDocument/2006/relationships" xmlns:p="http://schemas.openxmlformats.org/presentationml/2006/main">
  <p:tag name="AUDIO_ID" val="1405"/>
  <p:tag name="ARTICULATE_NAV_LEVEL" val="1"/>
  <p:tag name="ARTICULATE_TOC_EXPANDED" val="True"/>
  <p:tag name="ARTICULATE_SLIDE_PRESENTER_GUID" val="ca467b5a-6b22-4f93-b63d-493121f947f0"/>
  <p:tag name="ARTICULATE_SLIDE_PAUSE" val="0"/>
  <p:tag name="ARTICULATE_HIDE_SLIDE" val="0"/>
  <p:tag name="ARTICULATE_PLAYER_CONTROL_PREVIOUS" val="True"/>
  <p:tag name="ARTICULATE_PLAYER_CONTROL_NEXT" val="True"/>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CHILD_ITEM_TEXT5" val="Developing a collaborative action plan"/>
  <p:tag name="CHILD_ITEM_TEXT6" val="Reviewing the data"/>
  <p:tag name="CHILD_ITEM_TEXT7" val="Strengthening areas of concern"/>
  <p:tag name="CHILD_ITEM_TEXT8" val="Setting goals and tracking progress"/>
  <p:tag name="CHILD_ITEM_TEXT9" val="Accessing specialists"/>
</p:tagLst>
</file>

<file path=ppt/tags/tag4.xml><?xml version="1.0" encoding="utf-8"?>
<p:tagLst xmlns:a="http://schemas.openxmlformats.org/drawingml/2006/main" xmlns:r="http://schemas.openxmlformats.org/officeDocument/2006/relationships" xmlns:p="http://schemas.openxmlformats.org/presentationml/2006/main">
  <p:tag name="AUDIO_ID" val="1619"/>
  <p:tag name="ARTICULATE_TITLE_TAG" val="Sharing results"/>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6"/>
</p:tagLst>
</file>

<file path=ppt/tags/tag5.xml><?xml version="1.0" encoding="utf-8"?>
<p:tagLst xmlns:a="http://schemas.openxmlformats.org/drawingml/2006/main" xmlns:r="http://schemas.openxmlformats.org/officeDocument/2006/relationships" xmlns:p="http://schemas.openxmlformats.org/presentationml/2006/main">
  <p:tag name="CHILD_ITEM_TEXT5" val="Developing a collaborative action plan"/>
  <p:tag name="CHILD_ITEM_TEXT6" val="Reviewing the data&#10;Use the data to identify the child’s areas of strengths and need; this will be helpful as you are planning interventions. Prepare talking points based on each child’s EYE results and gather examples of their learning and development to share with the team. "/>
  <p:tag name="CHILD_ITEM_TEXT7" val="Strengthening areas of concern"/>
  <p:tag name="CHILD_ITEM_TEXT8" val="Setting goals and tracking progress"/>
  <p:tag name="CHILD_ITEM_TEXT9" val="Accessing specialists"/>
</p:tagLst>
</file>

<file path=ppt/tags/tag6.xml><?xml version="1.0" encoding="utf-8"?>
<p:tagLst xmlns:a="http://schemas.openxmlformats.org/drawingml/2006/main" xmlns:r="http://schemas.openxmlformats.org/officeDocument/2006/relationships" xmlns:p="http://schemas.openxmlformats.org/presentationml/2006/main">
  <p:tag name="AUDIO_ID" val="1618"/>
  <p:tag name="ARTICULATE_TITLE_TAG" val="Sharing results"/>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6"/>
</p:tagLst>
</file>

<file path=ppt/tags/tag7.xml><?xml version="1.0" encoding="utf-8"?>
<p:tagLst xmlns:a="http://schemas.openxmlformats.org/drawingml/2006/main" xmlns:r="http://schemas.openxmlformats.org/officeDocument/2006/relationships" xmlns:p="http://schemas.openxmlformats.org/presentationml/2006/main">
  <p:tag name="CHILD_ITEM_TEXT5" val="Developing a collaborative action plan"/>
  <p:tag name="CHILD_ITEM_TEXT6" val="Reviewing the data"/>
  <p:tag name="CHILD_ITEM_TEXT7" val="Strengthening areas of concern&#10;Based on your interpretation of results found within the EYE-TA Class Reports and Individual Child Reports, plan responses to the data. This can be done at the individual and class level. "/>
  <p:tag name="CHILD_ITEM_TEXT8" val="Setting goals and tracking progress"/>
  <p:tag name="CHILD_ITEM_TEXT9" val="Accessing specialists"/>
</p:tagLst>
</file>

<file path=ppt/tags/tag8.xml><?xml version="1.0" encoding="utf-8"?>
<p:tagLst xmlns:a="http://schemas.openxmlformats.org/drawingml/2006/main" xmlns:r="http://schemas.openxmlformats.org/officeDocument/2006/relationships" xmlns:p="http://schemas.openxmlformats.org/presentationml/2006/main">
  <p:tag name="AUDIO_ID" val="1621"/>
  <p:tag name="ARTICULATE_TITLE_TAG" val="Sharing results"/>
  <p:tag name="ARTICULATE_NAV_LEVEL" val="1"/>
  <p:tag name="ARTICULATE_TOC_EXPANDED" val="True"/>
  <p:tag name="ARTICULATE_SLIDE_PRESENTER_GUID" val="3dd5a781-fbb1-4bac-aa0b-9bc6f00a1927"/>
  <p:tag name="ARTICULATE_SLIDE_PAUSE" val="0"/>
  <p:tag name="ARTICULATE_HIDE_SLIDE" val="0"/>
  <p:tag name="ARTICULATE_PLAYER_CONTROL_PREVIOUS" val="True"/>
  <p:tag name="ARTICULATE_PLAYER_CONTROL_NEXT" val="True"/>
  <p:tag name="ARTICULATE_USED_LAYOUT" val="6"/>
</p:tagLst>
</file>

<file path=ppt/tags/tag9.xml><?xml version="1.0" encoding="utf-8"?>
<p:tagLst xmlns:a="http://schemas.openxmlformats.org/drawingml/2006/main" xmlns:r="http://schemas.openxmlformats.org/officeDocument/2006/relationships" xmlns:p="http://schemas.openxmlformats.org/presentationml/2006/main">
  <p:tag name="CHILD_ITEM_TEXT5" val="Developing a collaborative action plan"/>
  <p:tag name="CHILD_ITEM_TEXT6" val="Reviewing the data"/>
  <p:tag name="CHILD_ITEM_TEXT7" val="Strengthening areas of concern"/>
  <p:tag name="CHILD_ITEM_TEXT8" val="Setting goals and tracking progress&#10;To consider:&#10;What goals are realistic for the class or for specific children in the class?&#10;How will you track progress?&#10;What resources are available in your school?"/>
  <p:tag name="CHILD_ITEM_TEXT9" val="Accessing specialists"/>
</p:tagLst>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E PPT template 2017" id="{64A78983-32DD-4F84-B555-9E82BBBC999A}" vid="{067A622B-F8D9-4190-8FF2-08E3D8FB9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94E06E6F0A9743BAA710C813E316C9" ma:contentTypeVersion="10" ma:contentTypeDescription="Create a new document." ma:contentTypeScope="" ma:versionID="67a88b7c6a8e2878b39d698953d78345">
  <xsd:schema xmlns:xsd="http://www.w3.org/2001/XMLSchema" xmlns:xs="http://www.w3.org/2001/XMLSchema" xmlns:p="http://schemas.microsoft.com/office/2006/metadata/properties" xmlns:ns3="6fddf8f5-e461-41a3-afbb-0f1e2495893d" targetNamespace="http://schemas.microsoft.com/office/2006/metadata/properties" ma:root="true" ma:fieldsID="a506c98bc9703d2bf5908a7d599c9524" ns3:_="">
    <xsd:import namespace="6fddf8f5-e461-41a3-afbb-0f1e2495893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ddf8f5-e461-41a3-afbb-0f1e249589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2EB4F2-97FA-49C8-B00A-489738026509}">
  <ds:schemaRefs>
    <ds:schemaRef ds:uri="http://schemas.microsoft.com/sharepoint/v3/contenttype/forms"/>
  </ds:schemaRefs>
</ds:datastoreItem>
</file>

<file path=customXml/itemProps2.xml><?xml version="1.0" encoding="utf-8"?>
<ds:datastoreItem xmlns:ds="http://schemas.openxmlformats.org/officeDocument/2006/customXml" ds:itemID="{A6279038-36F1-4135-8B8E-4DADDAFF086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4538C2-6AD0-4803-AE4A-16AC64F02F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ddf8f5-e461-41a3-afbb-0f1e249589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EYE CA PPT Template 2022 Logos</Template>
  <TotalTime>1289</TotalTime>
  <Words>1816</Words>
  <Application>Microsoft Office PowerPoint</Application>
  <PresentationFormat>Widescreen</PresentationFormat>
  <Paragraphs>188</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Wingdings</vt:lpstr>
      <vt:lpstr>Office Theme</vt:lpstr>
      <vt:lpstr>Sharing reports with multiple stakeholders</vt:lpstr>
      <vt:lpstr>PowerPoint Presentation</vt:lpstr>
      <vt:lpstr>Sharing the reports with your multidisciplinary team</vt:lpstr>
      <vt:lpstr>PowerPoint Presentation</vt:lpstr>
      <vt:lpstr>PowerPoint Presentation</vt:lpstr>
      <vt:lpstr>PowerPoint Presentation</vt:lpstr>
      <vt:lpstr>PowerPoint Presentation</vt:lpstr>
      <vt:lpstr>PowerPoint Presentation</vt:lpstr>
      <vt:lpstr>PowerPoint Presentation</vt:lpstr>
      <vt:lpstr>EYE Child Action Plan</vt:lpstr>
      <vt:lpstr>EYE Child Action Plan</vt:lpstr>
      <vt:lpstr>Child Action Plan (pre) – page 1</vt:lpstr>
      <vt:lpstr>Child Action Plan (pre) – page 2</vt:lpstr>
      <vt:lpstr>Sharing reports with families </vt:lpstr>
      <vt:lpstr>PowerPoint Presentation</vt:lpstr>
      <vt:lpstr>PowerPoint Presentation</vt:lpstr>
      <vt:lpstr>Resources </vt:lpstr>
      <vt:lpstr>PowerPoint Presentation</vt:lpstr>
      <vt:lpstr>PowerPoint Presentation</vt:lpstr>
      <vt:lpstr>Resources available for families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Presentation Title Break up a Long Title on Two Lines</dc:title>
  <dc:creator>Stephanie Guignion</dc:creator>
  <cp:keywords>The Learning Bar;2020;Confident Learners;CL</cp:keywords>
  <cp:lastModifiedBy>Stephanie Guignion</cp:lastModifiedBy>
  <cp:revision>12</cp:revision>
  <dcterms:created xsi:type="dcterms:W3CDTF">2022-04-27T16:55:42Z</dcterms:created>
  <dcterms:modified xsi:type="dcterms:W3CDTF">2022-07-21T19:59:14Z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0x0101003394E06E6F0A9743BAA710C813E316C9</vt:lpwstr>
  </property>
</Properties>
</file>