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33" r:id="rId5"/>
    <p:sldId id="351" r:id="rId6"/>
    <p:sldId id="352" r:id="rId7"/>
    <p:sldId id="353" r:id="rId8"/>
    <p:sldId id="381" r:id="rId9"/>
    <p:sldId id="355" r:id="rId10"/>
    <p:sldId id="356" r:id="rId11"/>
    <p:sldId id="358" r:id="rId12"/>
    <p:sldId id="357" r:id="rId13"/>
    <p:sldId id="359" r:id="rId14"/>
    <p:sldId id="360" r:id="rId15"/>
    <p:sldId id="361" r:id="rId16"/>
    <p:sldId id="3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A445"/>
    <a:srgbClr val="4F4F4F"/>
    <a:srgbClr val="5F5F5F"/>
    <a:srgbClr val="243670"/>
    <a:srgbClr val="008FBE"/>
    <a:srgbClr val="EA2127"/>
    <a:srgbClr val="FBFBFB"/>
    <a:srgbClr val="F7F7F7"/>
    <a:srgbClr val="FFFFFF"/>
    <a:srgbClr val="9D9F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5" autoAdjust="0"/>
    <p:restoredTop sz="81701" autoAdjust="0"/>
  </p:normalViewPr>
  <p:slideViewPr>
    <p:cSldViewPr snapToGrid="0">
      <p:cViewPr varScale="1">
        <p:scale>
          <a:sx n="90" d="100"/>
          <a:sy n="90" d="100"/>
        </p:scale>
        <p:origin x="1158" y="90"/>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4FFD613-065A-48E3-BD65-66E15E0DD71C}" type="datetimeFigureOut">
              <a:rPr lang="en-US" smtClean="0"/>
              <a:t>7/21/2022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29A5AF6-394E-471C-A5E4-1695720C3BD9}" type="slidenum">
              <a:rPr lang="en-US" smtClean="0"/>
              <a:t>‹#›</a:t>
            </a:fld>
            <a:endParaRPr lang="en-US"/>
          </a:p>
        </p:txBody>
      </p:sp>
    </p:spTree>
    <p:extLst>
      <p:ext uri="{BB962C8B-B14F-4D97-AF65-F5344CB8AC3E}">
        <p14:creationId xmlns:p14="http://schemas.microsoft.com/office/powerpoint/2010/main" val="6172027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BA6A5A-EBDC-4CF0-B3F8-C524D1005B17}" type="datetimeFigureOut">
              <a:rPr lang="en-US" smtClean="0"/>
              <a:t>7/21/2022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1C2D77-D93C-4EA2-A6A6-B7B0F67235B9}" type="slidenum">
              <a:rPr lang="en-US" smtClean="0"/>
              <a:t>‹#›</a:t>
            </a:fld>
            <a:endParaRPr lang="en-US"/>
          </a:p>
        </p:txBody>
      </p:sp>
    </p:spTree>
    <p:extLst>
      <p:ext uri="{BB962C8B-B14F-4D97-AF65-F5344CB8AC3E}">
        <p14:creationId xmlns:p14="http://schemas.microsoft.com/office/powerpoint/2010/main" val="736100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6" name="Shape 7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r>
              <a:rPr lang="en-US" dirty="0"/>
              <a:t>Welcome to the Early Years Evaluation – Teacher Assessment or EYE-TA. </a:t>
            </a:r>
          </a:p>
          <a:p>
            <a:pPr lvl="0">
              <a:spcBef>
                <a:spcPts val="0"/>
              </a:spcBef>
              <a:buNone/>
            </a:pPr>
            <a:endParaRPr lang="en-US" dirty="0"/>
          </a:p>
          <a:p>
            <a:pPr lvl="0">
              <a:spcBef>
                <a:spcPts val="0"/>
              </a:spcBef>
              <a:buNone/>
            </a:pPr>
            <a:r>
              <a:rPr lang="en-US" dirty="0"/>
              <a:t>Let’s look at entering EYE-TA results into the online system</a:t>
            </a:r>
            <a:endParaRPr dirty="0"/>
          </a:p>
        </p:txBody>
      </p:sp>
    </p:spTree>
    <p:extLst>
      <p:ext uri="{BB962C8B-B14F-4D97-AF65-F5344CB8AC3E}">
        <p14:creationId xmlns:p14="http://schemas.microsoft.com/office/powerpoint/2010/main" val="41553608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you’ve received an email from the EYE support team with your temporary password, log into the system to make sure everything is in order.​</a:t>
            </a:r>
          </a:p>
          <a:p>
            <a:r>
              <a:rPr lang="en-US" dirty="0"/>
              <a:t>Create a new password you’ll remember.​</a:t>
            </a:r>
          </a:p>
          <a:p>
            <a:r>
              <a:rPr lang="en-US" dirty="0"/>
              <a:t>Start by verifying and confirming your class list. However, up until you generate your reports, you can still edit the children’s information. You can also add additional children right up until the closing of your jurisdiction’s data assessment window, even if you’ve generated your reports already.​</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10</a:t>
            </a:fld>
            <a:endParaRPr lang="en-US"/>
          </a:p>
        </p:txBody>
      </p:sp>
    </p:spTree>
    <p:extLst>
      <p:ext uri="{BB962C8B-B14F-4D97-AF65-F5344CB8AC3E}">
        <p14:creationId xmlns:p14="http://schemas.microsoft.com/office/powerpoint/2010/main" val="1970264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Print your Teacher Checklist so you can jot down scores. ​</a:t>
            </a:r>
          </a:p>
          <a:p>
            <a:r>
              <a:rPr lang="en-US" dirty="0"/>
              <a:t>Stay on top of your data entry. ​</a:t>
            </a:r>
          </a:p>
          <a:p>
            <a:r>
              <a:rPr lang="en-US" dirty="0"/>
              <a:t>Double-check your scores once everything is entered. ​</a:t>
            </a:r>
          </a:p>
          <a:p>
            <a:r>
              <a:rPr lang="en-US" dirty="0"/>
              <a:t>Make sure you click on ‘Generate Reports’ once you confirm that all the scores are correct.</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11</a:t>
            </a:fld>
            <a:endParaRPr lang="en-US"/>
          </a:p>
        </p:txBody>
      </p:sp>
    </p:spTree>
    <p:extLst>
      <p:ext uri="{BB962C8B-B14F-4D97-AF65-F5344CB8AC3E}">
        <p14:creationId xmlns:p14="http://schemas.microsoft.com/office/powerpoint/2010/main" val="670729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Online Data Entry Guide </a:t>
            </a:r>
          </a:p>
          <a:p>
            <a:r>
              <a:rPr lang="en-US" dirty="0"/>
              <a:t>A step-by-step guide to assist you with entering your results online.​</a:t>
            </a:r>
          </a:p>
          <a:p>
            <a:r>
              <a:rPr lang="en-US" dirty="0"/>
              <a:t>There is also a section about data entry in the Teacher Implementation Guide (TIG).</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12</a:t>
            </a:fld>
            <a:endParaRPr lang="en-US"/>
          </a:p>
        </p:txBody>
      </p:sp>
    </p:spTree>
    <p:extLst>
      <p:ext uri="{BB962C8B-B14F-4D97-AF65-F5344CB8AC3E}">
        <p14:creationId xmlns:p14="http://schemas.microsoft.com/office/powerpoint/2010/main" val="6411557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2" name="Shape 29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dirty="0"/>
          </a:p>
        </p:txBody>
      </p:sp>
    </p:spTree>
    <p:extLst>
      <p:ext uri="{BB962C8B-B14F-4D97-AF65-F5344CB8AC3E}">
        <p14:creationId xmlns:p14="http://schemas.microsoft.com/office/powerpoint/2010/main" val="14193745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will you learn in today’s session?</a:t>
            </a:r>
          </a:p>
          <a:p>
            <a:endParaRPr lang="en-US" dirty="0"/>
          </a:p>
          <a:p>
            <a:pPr marL="171450" indent="-171450">
              <a:buFont typeface="Arial" panose="020B0604020202020204" pitchFamily="34" charset="0"/>
              <a:buChar char="•"/>
            </a:pPr>
            <a:r>
              <a:rPr lang="en-US" dirty="0"/>
              <a:t>How to access and navigate the online data entry site​</a:t>
            </a:r>
          </a:p>
          <a:p>
            <a:pPr marL="171450" indent="-171450">
              <a:buFont typeface="Arial" panose="020B0604020202020204" pitchFamily="34" charset="0"/>
              <a:buChar char="•"/>
            </a:pPr>
            <a:r>
              <a:rPr lang="en-US" dirty="0"/>
              <a:t>Features of the online data entry site​</a:t>
            </a:r>
          </a:p>
          <a:p>
            <a:pPr marL="171450" indent="-171450">
              <a:buFont typeface="Arial" panose="020B0604020202020204" pitchFamily="34" charset="0"/>
              <a:buChar char="•"/>
            </a:pPr>
            <a:r>
              <a:rPr lang="en-US" dirty="0"/>
              <a:t>How to enter your scores​</a:t>
            </a:r>
          </a:p>
          <a:p>
            <a:pPr marL="171450" indent="-171450">
              <a:buFont typeface="Arial" panose="020B0604020202020204" pitchFamily="34" charset="0"/>
              <a:buChar char="•"/>
            </a:pPr>
            <a:r>
              <a:rPr lang="en-US" dirty="0"/>
              <a:t>Insight into the additional available features</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2</a:t>
            </a:fld>
            <a:endParaRPr lang="en-US"/>
          </a:p>
        </p:txBody>
      </p:sp>
    </p:spTree>
    <p:extLst>
      <p:ext uri="{BB962C8B-B14F-4D97-AF65-F5344CB8AC3E}">
        <p14:creationId xmlns:p14="http://schemas.microsoft.com/office/powerpoint/2010/main" val="824233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you’ve started your observations and recording the children’s scores, you can begin entering results into our online system if your session has started.</a:t>
            </a:r>
          </a:p>
          <a:p>
            <a:r>
              <a:rPr lang="en-US" dirty="0"/>
              <a:t>You will receive an email from our EYE support team once your EYE-TA session is active. </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3</a:t>
            </a:fld>
            <a:endParaRPr lang="en-US"/>
          </a:p>
        </p:txBody>
      </p:sp>
    </p:spTree>
    <p:extLst>
      <p:ext uri="{BB962C8B-B14F-4D97-AF65-F5344CB8AC3E}">
        <p14:creationId xmlns:p14="http://schemas.microsoft.com/office/powerpoint/2010/main" val="37954401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 your username (typically your work email address) and the unique password provided by our support team. Once in the system, you will be prompted to change your password for security reasons, if it’s your first time logging in.</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4</a:t>
            </a:fld>
            <a:endParaRPr lang="en-US"/>
          </a:p>
        </p:txBody>
      </p:sp>
    </p:spTree>
    <p:extLst>
      <p:ext uri="{BB962C8B-B14F-4D97-AF65-F5344CB8AC3E}">
        <p14:creationId xmlns:p14="http://schemas.microsoft.com/office/powerpoint/2010/main" val="1199384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Forgot your password? </a:t>
            </a:r>
          </a:p>
          <a:p>
            <a:r>
              <a:rPr lang="en-US" dirty="0"/>
              <a:t>Simply click on the ‘Forgot Password?’ link to request a password reset.</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5</a:t>
            </a:fld>
            <a:endParaRPr lang="en-US"/>
          </a:p>
        </p:txBody>
      </p:sp>
    </p:spTree>
    <p:extLst>
      <p:ext uri="{BB962C8B-B14F-4D97-AF65-F5344CB8AC3E}">
        <p14:creationId xmlns:p14="http://schemas.microsoft.com/office/powerpoint/2010/main" val="88334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logging in, you can access the wide variety of features that our online data entry site has to offer. These features allow you to enter scores, edit children’s demographic information, view reports, and access our resources.</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6</a:t>
            </a:fld>
            <a:endParaRPr lang="en-US"/>
          </a:p>
        </p:txBody>
      </p:sp>
    </p:spTree>
    <p:extLst>
      <p:ext uri="{BB962C8B-B14F-4D97-AF65-F5344CB8AC3E}">
        <p14:creationId xmlns:p14="http://schemas.microsoft.com/office/powerpoint/2010/main" val="1467147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Entering scores per child ​</a:t>
            </a:r>
          </a:p>
          <a:p>
            <a:r>
              <a:rPr lang="en-US" dirty="0"/>
              <a:t>It is possible to enter your EYE-TA scores on a per-child basis instead of a per-item basis. This method should help save time if you only need to enter data for a small number of children (for example, if a new child moves into the class after you've entered data for all the other children). </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7</a:t>
            </a:fld>
            <a:endParaRPr lang="en-US"/>
          </a:p>
        </p:txBody>
      </p:sp>
    </p:spTree>
    <p:extLst>
      <p:ext uri="{BB962C8B-B14F-4D97-AF65-F5344CB8AC3E}">
        <p14:creationId xmlns:p14="http://schemas.microsoft.com/office/powerpoint/2010/main" val="572712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Reopening the session to add additional children ​</a:t>
            </a:r>
          </a:p>
          <a:p>
            <a:r>
              <a:rPr lang="en-US" dirty="0"/>
              <a:t>As long as the data entry window is still open for your jurisdiction, you can ‘reopen’ a closed classroom where reports have already been generated and add new children to the assessment. Please note that this feature does not include the ability to reopen specific child records to change finalized scores.</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8</a:t>
            </a:fld>
            <a:endParaRPr lang="en-US"/>
          </a:p>
        </p:txBody>
      </p:sp>
    </p:spTree>
    <p:extLst>
      <p:ext uri="{BB962C8B-B14F-4D97-AF65-F5344CB8AC3E}">
        <p14:creationId xmlns:p14="http://schemas.microsoft.com/office/powerpoint/2010/main" val="31505708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Downloading EYE Child Reports in other languages​</a:t>
            </a:r>
          </a:p>
          <a:p>
            <a:r>
              <a:rPr lang="en-US" dirty="0"/>
              <a:t>Individual EYE Child Reports are available in over 20 languages. To download an EYE Child Report in another language, click the ‘Get Report’ drop-down menu and select the required language. EYE Action Plans containing pre-populated results are also available in this menu.</a:t>
            </a:r>
          </a:p>
          <a:p>
            <a:endParaRPr lang="en-CA" dirty="0"/>
          </a:p>
        </p:txBody>
      </p:sp>
      <p:sp>
        <p:nvSpPr>
          <p:cNvPr id="4" name="Slide Number Placeholder 3"/>
          <p:cNvSpPr>
            <a:spLocks noGrp="1"/>
          </p:cNvSpPr>
          <p:nvPr>
            <p:ph type="sldNum" sz="quarter" idx="5"/>
          </p:nvPr>
        </p:nvSpPr>
        <p:spPr/>
        <p:txBody>
          <a:bodyPr/>
          <a:lstStyle/>
          <a:p>
            <a:fld id="{5C1C2D77-D93C-4EA2-A6A6-B7B0F67235B9}" type="slidenum">
              <a:rPr lang="en-US" smtClean="0"/>
              <a:t>9</a:t>
            </a:fld>
            <a:endParaRPr lang="en-US"/>
          </a:p>
        </p:txBody>
      </p:sp>
    </p:spTree>
    <p:extLst>
      <p:ext uri="{BB962C8B-B14F-4D97-AF65-F5344CB8AC3E}">
        <p14:creationId xmlns:p14="http://schemas.microsoft.com/office/powerpoint/2010/main" val="24110947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bg>
      <p:bgPr>
        <a:solidFill>
          <a:schemeClr val="bg1"/>
        </a:solidFill>
        <a:effectLst/>
      </p:bgPr>
    </p:bg>
    <p:spTree>
      <p:nvGrpSpPr>
        <p:cNvPr id="1" name="Shape 8"/>
        <p:cNvGrpSpPr/>
        <p:nvPr/>
      </p:nvGrpSpPr>
      <p:grpSpPr>
        <a:xfrm>
          <a:off x="0" y="0"/>
          <a:ext cx="0" cy="0"/>
          <a:chOff x="0" y="0"/>
          <a:chExt cx="0" cy="0"/>
        </a:xfrm>
      </p:grpSpPr>
      <p:sp>
        <p:nvSpPr>
          <p:cNvPr id="9" name="Shape 9"/>
          <p:cNvSpPr txBox="1">
            <a:spLocks noGrp="1"/>
          </p:cNvSpPr>
          <p:nvPr>
            <p:ph type="ctrTitle" hasCustomPrompt="1"/>
          </p:nvPr>
        </p:nvSpPr>
        <p:spPr>
          <a:xfrm>
            <a:off x="949544" y="2846133"/>
            <a:ext cx="8964807" cy="786415"/>
          </a:xfrm>
          <a:prstGeom prst="rect">
            <a:avLst/>
          </a:prstGeom>
        </p:spPr>
        <p:txBody>
          <a:bodyPr lIns="91425" tIns="91425" rIns="91425" bIns="91425" anchor="t" anchorCtr="0"/>
          <a:lstStyle>
            <a:lvl1pPr lvl="0">
              <a:spcBef>
                <a:spcPts val="0"/>
              </a:spcBef>
              <a:buClr>
                <a:srgbClr val="2185C5"/>
              </a:buClr>
              <a:buSzPct val="100000"/>
              <a:defRPr sz="4800">
                <a:solidFill>
                  <a:schemeClr val="accent1"/>
                </a:solidFill>
                <a:latin typeface="+mj-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Presentation Title Page</a:t>
            </a:r>
            <a:endParaRPr dirty="0"/>
          </a:p>
        </p:txBody>
      </p:sp>
      <p:sp>
        <p:nvSpPr>
          <p:cNvPr id="6" name="Text Placeholder 5"/>
          <p:cNvSpPr>
            <a:spLocks noGrp="1"/>
          </p:cNvSpPr>
          <p:nvPr>
            <p:ph type="body" sz="quarter" idx="10" hasCustomPrompt="1"/>
          </p:nvPr>
        </p:nvSpPr>
        <p:spPr>
          <a:xfrm>
            <a:off x="949543" y="3724251"/>
            <a:ext cx="8964807" cy="584332"/>
          </a:xfrm>
        </p:spPr>
        <p:txBody>
          <a:bodyPr/>
          <a:lstStyle>
            <a:lvl1pPr marL="0" indent="0">
              <a:buNone/>
              <a:defRPr sz="3200" baseline="0">
                <a:solidFill>
                  <a:srgbClr val="4F4F4F"/>
                </a:solidFill>
              </a:defRPr>
            </a:lvl1pPr>
            <a:lvl2pPr>
              <a:defRPr/>
            </a:lvl2pPr>
          </a:lstStyle>
          <a:p>
            <a:pPr lvl="0"/>
            <a:r>
              <a:rPr lang="en-CA" dirty="0"/>
              <a:t>Subtitle</a:t>
            </a:r>
          </a:p>
        </p:txBody>
      </p:sp>
      <p:sp>
        <p:nvSpPr>
          <p:cNvPr id="11" name="Shape 31">
            <a:extLst>
              <a:ext uri="{FF2B5EF4-FFF2-40B4-BE49-F238E27FC236}">
                <a16:creationId xmlns:a16="http://schemas.microsoft.com/office/drawing/2014/main" id="{4E994A30-D78B-4795-82EA-8FD980FC3235}"/>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2" name="Shape 32">
            <a:extLst>
              <a:ext uri="{FF2B5EF4-FFF2-40B4-BE49-F238E27FC236}">
                <a16:creationId xmlns:a16="http://schemas.microsoft.com/office/drawing/2014/main" id="{CFAB17F0-7217-4220-BC17-03A7657F4DD6}"/>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4">
            <a:extLst>
              <a:ext uri="{FF2B5EF4-FFF2-40B4-BE49-F238E27FC236}">
                <a16:creationId xmlns:a16="http://schemas.microsoft.com/office/drawing/2014/main" id="{E3BA50D6-8931-4FB8-8279-C9531F5B2401}"/>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pic>
        <p:nvPicPr>
          <p:cNvPr id="14" name="Picture Placeholder 4">
            <a:extLst>
              <a:ext uri="{FF2B5EF4-FFF2-40B4-BE49-F238E27FC236}">
                <a16:creationId xmlns:a16="http://schemas.microsoft.com/office/drawing/2014/main" id="{1B7BEBC6-8580-4DF6-B252-1B8DAAB0CA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200201" y="5869859"/>
            <a:ext cx="2696913" cy="584332"/>
          </a:xfrm>
          <a:prstGeom prst="rect">
            <a:avLst/>
          </a:prstGeom>
        </p:spPr>
      </p:pic>
      <p:pic>
        <p:nvPicPr>
          <p:cNvPr id="17" name="Picture 16">
            <a:extLst>
              <a:ext uri="{FF2B5EF4-FFF2-40B4-BE49-F238E27FC236}">
                <a16:creationId xmlns:a16="http://schemas.microsoft.com/office/drawing/2014/main" id="{92575FC9-1F26-4971-92EC-337AFDEE028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7277" y="1709968"/>
            <a:ext cx="2750610" cy="691320"/>
          </a:xfrm>
          <a:prstGeom prst="rect">
            <a:avLst/>
          </a:prstGeom>
        </p:spPr>
      </p:pic>
    </p:spTree>
    <p:extLst>
      <p:ext uri="{BB962C8B-B14F-4D97-AF65-F5344CB8AC3E}">
        <p14:creationId xmlns:p14="http://schemas.microsoft.com/office/powerpoint/2010/main" val="22813469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Columns &amp; Image Slide">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BE009FD1-DC86-4B17-9E03-F9610F7C6DBD}"/>
              </a:ext>
            </a:extLst>
          </p:cNvPr>
          <p:cNvSpPr>
            <a:spLocks noGrp="1"/>
          </p:cNvSpPr>
          <p:nvPr>
            <p:ph type="title"/>
          </p:nvPr>
        </p:nvSpPr>
        <p:spPr>
          <a:xfrm>
            <a:off x="838200" y="401588"/>
            <a:ext cx="6650082" cy="1567889"/>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0C9327DB-6F02-4C90-9452-BFF850BFC3B0}"/>
              </a:ext>
            </a:extLst>
          </p:cNvPr>
          <p:cNvSpPr>
            <a:spLocks noGrp="1"/>
          </p:cNvSpPr>
          <p:nvPr>
            <p:ph type="body" sz="quarter" idx="13" hasCustomPrompt="1"/>
          </p:nvPr>
        </p:nvSpPr>
        <p:spPr>
          <a:xfrm>
            <a:off x="838200" y="2127840"/>
            <a:ext cx="6631032" cy="522657"/>
          </a:xfrm>
        </p:spPr>
        <p:txBody>
          <a:bodyPr>
            <a:normAutofit/>
          </a:bodyPr>
          <a:lstStyle>
            <a:lvl1pPr marL="0" indent="0">
              <a:buNone/>
              <a:defRPr sz="2800">
                <a:solidFill>
                  <a:schemeClr val="accent1"/>
                </a:solidFill>
              </a:defRPr>
            </a:lvl1pPr>
          </a:lstStyle>
          <a:p>
            <a:pPr lvl="0"/>
            <a:r>
              <a:rPr lang="en-US" dirty="0"/>
              <a:t>Title from 32 pts</a:t>
            </a:r>
            <a:endParaRPr lang="en-CA" dirty="0"/>
          </a:p>
        </p:txBody>
      </p:sp>
      <p:sp>
        <p:nvSpPr>
          <p:cNvPr id="6" name="Picture Placeholder 5">
            <a:extLst>
              <a:ext uri="{FF2B5EF4-FFF2-40B4-BE49-F238E27FC236}">
                <a16:creationId xmlns:a16="http://schemas.microsoft.com/office/drawing/2014/main" id="{19084396-644D-44BB-BFEF-91D0D08FD15B}"/>
              </a:ext>
            </a:extLst>
          </p:cNvPr>
          <p:cNvSpPr>
            <a:spLocks noGrp="1"/>
          </p:cNvSpPr>
          <p:nvPr>
            <p:ph type="pic" sz="quarter" idx="14"/>
          </p:nvPr>
        </p:nvSpPr>
        <p:spPr>
          <a:xfrm>
            <a:off x="7688263" y="-13063"/>
            <a:ext cx="4503737" cy="6754813"/>
          </a:xfrm>
        </p:spPr>
        <p:txBody>
          <a:bodyPr/>
          <a:lstStyle/>
          <a:p>
            <a:r>
              <a:rPr lang="en-US"/>
              <a:t>Click icon to add picture</a:t>
            </a:r>
            <a:endParaRPr lang="en-CA"/>
          </a:p>
        </p:txBody>
      </p:sp>
      <p:sp>
        <p:nvSpPr>
          <p:cNvPr id="11" name="Text Placeholder 10">
            <a:extLst>
              <a:ext uri="{FF2B5EF4-FFF2-40B4-BE49-F238E27FC236}">
                <a16:creationId xmlns:a16="http://schemas.microsoft.com/office/drawing/2014/main" id="{950FECBB-08FC-4545-B841-A2B81E47208D}"/>
              </a:ext>
            </a:extLst>
          </p:cNvPr>
          <p:cNvSpPr>
            <a:spLocks noGrp="1"/>
          </p:cNvSpPr>
          <p:nvPr>
            <p:ph type="body" sz="quarter" idx="15"/>
          </p:nvPr>
        </p:nvSpPr>
        <p:spPr>
          <a:xfrm>
            <a:off x="838200" y="2766747"/>
            <a:ext cx="3195638" cy="3119585"/>
          </a:xfrm>
        </p:spPr>
        <p:txBody>
          <a:bodyPr/>
          <a:lstStyle>
            <a:lvl1pPr>
              <a:defRPr>
                <a:solidFill>
                  <a:schemeClr val="accent6">
                    <a:lumMod val="75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vl5pPr>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2" name="Text Placeholder 10">
            <a:extLst>
              <a:ext uri="{FF2B5EF4-FFF2-40B4-BE49-F238E27FC236}">
                <a16:creationId xmlns:a16="http://schemas.microsoft.com/office/drawing/2014/main" id="{E39383C8-7E6C-457D-9B64-05A787EA1DC2}"/>
              </a:ext>
            </a:extLst>
          </p:cNvPr>
          <p:cNvSpPr>
            <a:spLocks noGrp="1"/>
          </p:cNvSpPr>
          <p:nvPr>
            <p:ph type="body" sz="quarter" idx="16"/>
          </p:nvPr>
        </p:nvSpPr>
        <p:spPr>
          <a:xfrm>
            <a:off x="4273594" y="2766747"/>
            <a:ext cx="3214688" cy="3119585"/>
          </a:xfrm>
        </p:spPr>
        <p:txBody>
          <a:bodyPr/>
          <a:lstStyle>
            <a:lvl1pPr>
              <a:defRPr>
                <a:solidFill>
                  <a:schemeClr val="accent6">
                    <a:lumMod val="75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vl5pPr>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8" name="Shape 31">
            <a:extLst>
              <a:ext uri="{FF2B5EF4-FFF2-40B4-BE49-F238E27FC236}">
                <a16:creationId xmlns:a16="http://schemas.microsoft.com/office/drawing/2014/main" id="{6F5CE083-A4F9-4501-81C3-8B9F0E297464}"/>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9" name="Shape 32">
            <a:extLst>
              <a:ext uri="{FF2B5EF4-FFF2-40B4-BE49-F238E27FC236}">
                <a16:creationId xmlns:a16="http://schemas.microsoft.com/office/drawing/2014/main" id="{6638F6C2-2DCD-418D-B1A0-2454603AC842}"/>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21" name="Shape 34">
            <a:extLst>
              <a:ext uri="{FF2B5EF4-FFF2-40B4-BE49-F238E27FC236}">
                <a16:creationId xmlns:a16="http://schemas.microsoft.com/office/drawing/2014/main" id="{89E6C0C4-2AB3-4CF4-A21B-03E8DC463D43}"/>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
        <p:nvSpPr>
          <p:cNvPr id="23" name="Text Placeholder 2">
            <a:extLst>
              <a:ext uri="{FF2B5EF4-FFF2-40B4-BE49-F238E27FC236}">
                <a16:creationId xmlns:a16="http://schemas.microsoft.com/office/drawing/2014/main" id="{1F986ABD-6D0B-48F6-A6B9-05D2624C6346}"/>
              </a:ext>
            </a:extLst>
          </p:cNvPr>
          <p:cNvSpPr>
            <a:spLocks noGrp="1"/>
          </p:cNvSpPr>
          <p:nvPr>
            <p:ph type="body" sz="quarter" idx="17" hasCustomPrompt="1"/>
          </p:nvPr>
        </p:nvSpPr>
        <p:spPr>
          <a:xfrm>
            <a:off x="838200" y="6059388"/>
            <a:ext cx="4739970" cy="624214"/>
          </a:xfrm>
        </p:spPr>
        <p:txBody>
          <a:bodyPr>
            <a:normAutofit/>
          </a:bodyPr>
          <a:lstStyle>
            <a:lvl1pPr marL="0" indent="0">
              <a:buNone/>
              <a:defRPr sz="1800">
                <a:solidFill>
                  <a:schemeClr val="accent1"/>
                </a:solidFill>
              </a:defRPr>
            </a:lvl1pPr>
          </a:lstStyle>
          <a:p>
            <a:pPr lvl="0"/>
            <a:r>
              <a:rPr lang="en-US" dirty="0"/>
              <a:t>Highlight additional text in the Primary </a:t>
            </a:r>
            <a:r>
              <a:rPr lang="en-US" dirty="0" err="1"/>
              <a:t>colour</a:t>
            </a:r>
            <a:r>
              <a:rPr lang="en-US" dirty="0"/>
              <a:t> for extra visibility.</a:t>
            </a:r>
          </a:p>
        </p:txBody>
      </p:sp>
      <p:pic>
        <p:nvPicPr>
          <p:cNvPr id="12" name="Picture 11">
            <a:extLst>
              <a:ext uri="{FF2B5EF4-FFF2-40B4-BE49-F238E27FC236}">
                <a16:creationId xmlns:a16="http://schemas.microsoft.com/office/drawing/2014/main" id="{65913588-089A-4710-8789-F9F193A6FD8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797201" y="6246293"/>
            <a:ext cx="1672031" cy="420237"/>
          </a:xfrm>
          <a:prstGeom prst="rect">
            <a:avLst/>
          </a:prstGeom>
        </p:spPr>
      </p:pic>
    </p:spTree>
    <p:extLst>
      <p:ext uri="{BB962C8B-B14F-4D97-AF65-F5344CB8AC3E}">
        <p14:creationId xmlns:p14="http://schemas.microsoft.com/office/powerpoint/2010/main" val="1545667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ig Impact">
    <p:spTree>
      <p:nvGrpSpPr>
        <p:cNvPr id="1" name="Shape 52"/>
        <p:cNvGrpSpPr/>
        <p:nvPr/>
      </p:nvGrpSpPr>
      <p:grpSpPr>
        <a:xfrm>
          <a:off x="0" y="0"/>
          <a:ext cx="0" cy="0"/>
          <a:chOff x="0" y="0"/>
          <a:chExt cx="0" cy="0"/>
        </a:xfrm>
      </p:grpSpPr>
      <p:sp>
        <p:nvSpPr>
          <p:cNvPr id="17" name="Title Placeholder 1">
            <a:extLst>
              <a:ext uri="{FF2B5EF4-FFF2-40B4-BE49-F238E27FC236}">
                <a16:creationId xmlns:a16="http://schemas.microsoft.com/office/drawing/2014/main" id="{05BBF075-7596-4E70-AAFB-7DCB7FD171DD}"/>
              </a:ext>
            </a:extLst>
          </p:cNvPr>
          <p:cNvSpPr>
            <a:spLocks noGrp="1"/>
          </p:cNvSpPr>
          <p:nvPr>
            <p:ph type="title" hasCustomPrompt="1"/>
          </p:nvPr>
        </p:nvSpPr>
        <p:spPr>
          <a:xfrm>
            <a:off x="792787" y="1345378"/>
            <a:ext cx="5174676" cy="1169222"/>
          </a:xfrm>
          <a:prstGeom prst="rect">
            <a:avLst/>
          </a:prstGeom>
        </p:spPr>
        <p:txBody>
          <a:bodyPr vert="horz" lIns="91440" tIns="45720" rIns="91440" bIns="45720" rtlCol="0" anchor="t">
            <a:noAutofit/>
          </a:bodyPr>
          <a:lstStyle>
            <a:lvl1pPr>
              <a:defRPr sz="8000">
                <a:solidFill>
                  <a:schemeClr val="accent1"/>
                </a:solidFill>
              </a:defRPr>
            </a:lvl1pPr>
          </a:lstStyle>
          <a:p>
            <a:r>
              <a:rPr lang="en-US" dirty="0"/>
              <a:t>Big Impact </a:t>
            </a:r>
          </a:p>
        </p:txBody>
      </p:sp>
      <p:sp>
        <p:nvSpPr>
          <p:cNvPr id="18" name="Text Placeholder 4">
            <a:extLst>
              <a:ext uri="{FF2B5EF4-FFF2-40B4-BE49-F238E27FC236}">
                <a16:creationId xmlns:a16="http://schemas.microsoft.com/office/drawing/2014/main" id="{B90A482B-65C0-450F-BE98-7A30A6C51E1E}"/>
              </a:ext>
            </a:extLst>
          </p:cNvPr>
          <p:cNvSpPr>
            <a:spLocks noGrp="1"/>
          </p:cNvSpPr>
          <p:nvPr>
            <p:ph type="body" sz="quarter" idx="10" hasCustomPrompt="1"/>
          </p:nvPr>
        </p:nvSpPr>
        <p:spPr>
          <a:xfrm>
            <a:off x="792163" y="2601914"/>
            <a:ext cx="5175250" cy="1023030"/>
          </a:xfrm>
        </p:spPr>
        <p:txBody>
          <a:bodyPr/>
          <a:lstStyle>
            <a:lvl1pPr marL="0" indent="0">
              <a:lnSpc>
                <a:spcPct val="110000"/>
              </a:lnSpc>
              <a:buNone/>
              <a:defRPr sz="4000" baseline="0">
                <a:solidFill>
                  <a:srgbClr val="4F4F4F"/>
                </a:solidFill>
              </a:defRPr>
            </a:lvl1pPr>
            <a:lvl2pPr>
              <a:defRPr sz="4000"/>
            </a:lvl2pPr>
            <a:lvl3pPr>
              <a:defRPr sz="4000"/>
            </a:lvl3pPr>
            <a:lvl4pPr>
              <a:defRPr sz="4000"/>
            </a:lvl4pPr>
            <a:lvl5pPr>
              <a:defRPr sz="4000"/>
            </a:lvl5pPr>
          </a:lstStyle>
          <a:p>
            <a:pPr lvl="0"/>
            <a:r>
              <a:rPr lang="en-US" dirty="0"/>
              <a:t>with the right image</a:t>
            </a:r>
            <a:endParaRPr lang="en-CA" dirty="0"/>
          </a:p>
        </p:txBody>
      </p:sp>
      <p:sp>
        <p:nvSpPr>
          <p:cNvPr id="20" name="Text Placeholder 19">
            <a:extLst>
              <a:ext uri="{FF2B5EF4-FFF2-40B4-BE49-F238E27FC236}">
                <a16:creationId xmlns:a16="http://schemas.microsoft.com/office/drawing/2014/main" id="{B13CFC9D-4597-424F-954A-765CF64C9BD8}"/>
              </a:ext>
            </a:extLst>
          </p:cNvPr>
          <p:cNvSpPr>
            <a:spLocks noGrp="1"/>
          </p:cNvSpPr>
          <p:nvPr>
            <p:ph type="body" sz="quarter" idx="11" hasCustomPrompt="1"/>
          </p:nvPr>
        </p:nvSpPr>
        <p:spPr>
          <a:xfrm>
            <a:off x="792163" y="3761532"/>
            <a:ext cx="5175250" cy="2835211"/>
          </a:xfrm>
        </p:spPr>
        <p:txBody>
          <a:bodyPr/>
          <a:lstStyle>
            <a:lvl1pPr marL="0" indent="0">
              <a:lnSpc>
                <a:spcPct val="110000"/>
              </a:lnSpc>
              <a:spcAft>
                <a:spcPts val="600"/>
              </a:spcAft>
              <a:buNone/>
              <a:defRPr>
                <a:solidFill>
                  <a:srgbClr val="4F4F4F"/>
                </a:solidFill>
              </a:defRPr>
            </a:lvl1pPr>
          </a:lstStyle>
          <a:p>
            <a:pPr lvl="0"/>
            <a:r>
              <a:rPr lang="en-CA" dirty="0"/>
              <a:t>A complex idea can be conveyed with the right image</a:t>
            </a:r>
          </a:p>
        </p:txBody>
      </p:sp>
      <p:sp>
        <p:nvSpPr>
          <p:cNvPr id="22" name="Picture Placeholder 21">
            <a:extLst>
              <a:ext uri="{FF2B5EF4-FFF2-40B4-BE49-F238E27FC236}">
                <a16:creationId xmlns:a16="http://schemas.microsoft.com/office/drawing/2014/main" id="{DA63E7FA-E1CB-4A0C-A7D7-F5525A1A86F3}"/>
              </a:ext>
            </a:extLst>
          </p:cNvPr>
          <p:cNvSpPr>
            <a:spLocks noGrp="1"/>
          </p:cNvSpPr>
          <p:nvPr>
            <p:ph type="pic" sz="quarter" idx="12"/>
          </p:nvPr>
        </p:nvSpPr>
        <p:spPr>
          <a:xfrm>
            <a:off x="6172200" y="-16329"/>
            <a:ext cx="6019800" cy="6754813"/>
          </a:xfrm>
        </p:spPr>
        <p:txBody>
          <a:bodyPr/>
          <a:lstStyle/>
          <a:p>
            <a:r>
              <a:rPr lang="en-US"/>
              <a:t>Click icon to add picture</a:t>
            </a:r>
            <a:endParaRPr lang="en-CA"/>
          </a:p>
        </p:txBody>
      </p:sp>
      <p:sp>
        <p:nvSpPr>
          <p:cNvPr id="11" name="Shape 31">
            <a:extLst>
              <a:ext uri="{FF2B5EF4-FFF2-40B4-BE49-F238E27FC236}">
                <a16:creationId xmlns:a16="http://schemas.microsoft.com/office/drawing/2014/main" id="{36EEF938-6601-4FD2-987F-478AE0A2C8A8}"/>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2" name="Shape 32">
            <a:extLst>
              <a:ext uri="{FF2B5EF4-FFF2-40B4-BE49-F238E27FC236}">
                <a16:creationId xmlns:a16="http://schemas.microsoft.com/office/drawing/2014/main" id="{713E2C1D-20E8-4F79-BFA4-C5C92182074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4">
            <a:extLst>
              <a:ext uri="{FF2B5EF4-FFF2-40B4-BE49-F238E27FC236}">
                <a16:creationId xmlns:a16="http://schemas.microsoft.com/office/drawing/2014/main" id="{6BA413BC-4D72-492B-A801-871AA53B446D}"/>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51654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Impact">
    <p:spTree>
      <p:nvGrpSpPr>
        <p:cNvPr id="1" name="Shape 52"/>
        <p:cNvGrpSpPr/>
        <p:nvPr/>
      </p:nvGrpSpPr>
      <p:grpSpPr>
        <a:xfrm>
          <a:off x="0" y="0"/>
          <a:ext cx="0" cy="0"/>
          <a:chOff x="0" y="0"/>
          <a:chExt cx="0" cy="0"/>
        </a:xfrm>
      </p:grpSpPr>
      <p:sp>
        <p:nvSpPr>
          <p:cNvPr id="17" name="Title Placeholder 1">
            <a:extLst>
              <a:ext uri="{FF2B5EF4-FFF2-40B4-BE49-F238E27FC236}">
                <a16:creationId xmlns:a16="http://schemas.microsoft.com/office/drawing/2014/main" id="{05BBF075-7596-4E70-AAFB-7DCB7FD171DD}"/>
              </a:ext>
            </a:extLst>
          </p:cNvPr>
          <p:cNvSpPr>
            <a:spLocks noGrp="1"/>
          </p:cNvSpPr>
          <p:nvPr>
            <p:ph type="title" hasCustomPrompt="1"/>
          </p:nvPr>
        </p:nvSpPr>
        <p:spPr>
          <a:xfrm>
            <a:off x="792787" y="1345378"/>
            <a:ext cx="5174676" cy="1169222"/>
          </a:xfrm>
          <a:prstGeom prst="rect">
            <a:avLst/>
          </a:prstGeom>
        </p:spPr>
        <p:txBody>
          <a:bodyPr vert="horz" lIns="91440" tIns="45720" rIns="91440" bIns="45720" rtlCol="0" anchor="t">
            <a:noAutofit/>
          </a:bodyPr>
          <a:lstStyle>
            <a:lvl1pPr>
              <a:defRPr sz="8000">
                <a:solidFill>
                  <a:schemeClr val="accent1"/>
                </a:solidFill>
              </a:defRPr>
            </a:lvl1pPr>
          </a:lstStyle>
          <a:p>
            <a:r>
              <a:rPr lang="en-US" dirty="0"/>
              <a:t>Big Impact </a:t>
            </a:r>
          </a:p>
        </p:txBody>
      </p:sp>
      <p:sp>
        <p:nvSpPr>
          <p:cNvPr id="18" name="Text Placeholder 4">
            <a:extLst>
              <a:ext uri="{FF2B5EF4-FFF2-40B4-BE49-F238E27FC236}">
                <a16:creationId xmlns:a16="http://schemas.microsoft.com/office/drawing/2014/main" id="{B90A482B-65C0-450F-BE98-7A30A6C51E1E}"/>
              </a:ext>
            </a:extLst>
          </p:cNvPr>
          <p:cNvSpPr>
            <a:spLocks noGrp="1"/>
          </p:cNvSpPr>
          <p:nvPr>
            <p:ph type="body" sz="quarter" idx="10" hasCustomPrompt="1"/>
          </p:nvPr>
        </p:nvSpPr>
        <p:spPr>
          <a:xfrm>
            <a:off x="792163" y="2601914"/>
            <a:ext cx="5175250" cy="1023030"/>
          </a:xfrm>
        </p:spPr>
        <p:txBody>
          <a:bodyPr/>
          <a:lstStyle>
            <a:lvl1pPr marL="0" indent="0">
              <a:lnSpc>
                <a:spcPct val="110000"/>
              </a:lnSpc>
              <a:buNone/>
              <a:defRPr sz="4000" baseline="0">
                <a:solidFill>
                  <a:srgbClr val="4F4F4F"/>
                </a:solidFill>
              </a:defRPr>
            </a:lvl1pPr>
            <a:lvl2pPr>
              <a:defRPr sz="4000"/>
            </a:lvl2pPr>
            <a:lvl3pPr>
              <a:defRPr sz="4000"/>
            </a:lvl3pPr>
            <a:lvl4pPr>
              <a:defRPr sz="4000"/>
            </a:lvl4pPr>
            <a:lvl5pPr>
              <a:defRPr sz="4000"/>
            </a:lvl5pPr>
          </a:lstStyle>
          <a:p>
            <a:pPr lvl="0"/>
            <a:r>
              <a:rPr lang="en-US" dirty="0"/>
              <a:t>with the right image</a:t>
            </a:r>
            <a:endParaRPr lang="en-CA" dirty="0"/>
          </a:p>
        </p:txBody>
      </p:sp>
      <p:sp>
        <p:nvSpPr>
          <p:cNvPr id="20" name="Text Placeholder 19">
            <a:extLst>
              <a:ext uri="{FF2B5EF4-FFF2-40B4-BE49-F238E27FC236}">
                <a16:creationId xmlns:a16="http://schemas.microsoft.com/office/drawing/2014/main" id="{B13CFC9D-4597-424F-954A-765CF64C9BD8}"/>
              </a:ext>
            </a:extLst>
          </p:cNvPr>
          <p:cNvSpPr>
            <a:spLocks noGrp="1"/>
          </p:cNvSpPr>
          <p:nvPr>
            <p:ph type="body" sz="quarter" idx="11" hasCustomPrompt="1"/>
          </p:nvPr>
        </p:nvSpPr>
        <p:spPr>
          <a:xfrm>
            <a:off x="792163" y="3761533"/>
            <a:ext cx="5077695" cy="2225794"/>
          </a:xfrm>
        </p:spPr>
        <p:txBody>
          <a:bodyPr/>
          <a:lstStyle>
            <a:lvl1pPr marL="0" indent="0">
              <a:lnSpc>
                <a:spcPct val="110000"/>
              </a:lnSpc>
              <a:spcAft>
                <a:spcPts val="600"/>
              </a:spcAft>
              <a:buNone/>
              <a:defRPr>
                <a:solidFill>
                  <a:srgbClr val="4F4F4F"/>
                </a:solidFill>
              </a:defRPr>
            </a:lvl1pPr>
          </a:lstStyle>
          <a:p>
            <a:pPr lvl="0"/>
            <a:r>
              <a:rPr lang="en-CA" dirty="0"/>
              <a:t>A complex idea can be conveyed with the right image</a:t>
            </a:r>
          </a:p>
        </p:txBody>
      </p:sp>
      <p:sp>
        <p:nvSpPr>
          <p:cNvPr id="22" name="Picture Placeholder 21">
            <a:extLst>
              <a:ext uri="{FF2B5EF4-FFF2-40B4-BE49-F238E27FC236}">
                <a16:creationId xmlns:a16="http://schemas.microsoft.com/office/drawing/2014/main" id="{DA63E7FA-E1CB-4A0C-A7D7-F5525A1A86F3}"/>
              </a:ext>
            </a:extLst>
          </p:cNvPr>
          <p:cNvSpPr>
            <a:spLocks noGrp="1"/>
          </p:cNvSpPr>
          <p:nvPr>
            <p:ph type="pic" sz="quarter" idx="12"/>
          </p:nvPr>
        </p:nvSpPr>
        <p:spPr>
          <a:xfrm>
            <a:off x="6172200" y="-16329"/>
            <a:ext cx="6019800" cy="6754813"/>
          </a:xfrm>
        </p:spPr>
        <p:txBody>
          <a:bodyPr/>
          <a:lstStyle/>
          <a:p>
            <a:r>
              <a:rPr lang="en-US"/>
              <a:t>Click icon to add picture</a:t>
            </a:r>
            <a:endParaRPr lang="en-CA"/>
          </a:p>
        </p:txBody>
      </p:sp>
      <p:sp>
        <p:nvSpPr>
          <p:cNvPr id="11" name="Shape 31">
            <a:extLst>
              <a:ext uri="{FF2B5EF4-FFF2-40B4-BE49-F238E27FC236}">
                <a16:creationId xmlns:a16="http://schemas.microsoft.com/office/drawing/2014/main" id="{36EEF938-6601-4FD2-987F-478AE0A2C8A8}"/>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2" name="Shape 32">
            <a:extLst>
              <a:ext uri="{FF2B5EF4-FFF2-40B4-BE49-F238E27FC236}">
                <a16:creationId xmlns:a16="http://schemas.microsoft.com/office/drawing/2014/main" id="{713E2C1D-20E8-4F79-BFA4-C5C92182074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4">
            <a:extLst>
              <a:ext uri="{FF2B5EF4-FFF2-40B4-BE49-F238E27FC236}">
                <a16:creationId xmlns:a16="http://schemas.microsoft.com/office/drawing/2014/main" id="{6BA413BC-4D72-492B-A801-871AA53B446D}"/>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pic>
        <p:nvPicPr>
          <p:cNvPr id="9" name="Picture 8">
            <a:extLst>
              <a:ext uri="{FF2B5EF4-FFF2-40B4-BE49-F238E27FC236}">
                <a16:creationId xmlns:a16="http://schemas.microsoft.com/office/drawing/2014/main" id="{BB148AD6-E46E-488F-818A-DE0F6A44E6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95382" y="6193123"/>
            <a:ext cx="1672031" cy="420237"/>
          </a:xfrm>
          <a:prstGeom prst="rect">
            <a:avLst/>
          </a:prstGeom>
        </p:spPr>
      </p:pic>
    </p:spTree>
    <p:extLst>
      <p:ext uri="{BB962C8B-B14F-4D97-AF65-F5344CB8AC3E}">
        <p14:creationId xmlns:p14="http://schemas.microsoft.com/office/powerpoint/2010/main" val="16318522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Impact, Dark">
    <p:spTree>
      <p:nvGrpSpPr>
        <p:cNvPr id="1" name="Shape 52"/>
        <p:cNvGrpSpPr/>
        <p:nvPr/>
      </p:nvGrpSpPr>
      <p:grpSpPr>
        <a:xfrm>
          <a:off x="0" y="0"/>
          <a:ext cx="0" cy="0"/>
          <a:chOff x="0" y="0"/>
          <a:chExt cx="0" cy="0"/>
        </a:xfrm>
      </p:grpSpPr>
      <p:sp>
        <p:nvSpPr>
          <p:cNvPr id="2" name="Rectangle 1">
            <a:extLst>
              <a:ext uri="{FF2B5EF4-FFF2-40B4-BE49-F238E27FC236}">
                <a16:creationId xmlns:a16="http://schemas.microsoft.com/office/drawing/2014/main" id="{FBFEE41A-89B3-4BFC-B9CD-BE8C0AA6D32D}"/>
              </a:ext>
            </a:extLst>
          </p:cNvPr>
          <p:cNvSpPr/>
          <p:nvPr userDrawn="1"/>
        </p:nvSpPr>
        <p:spPr>
          <a:xfrm>
            <a:off x="0" y="0"/>
            <a:ext cx="6157965" cy="67551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Shape 31">
            <a:extLst>
              <a:ext uri="{FF2B5EF4-FFF2-40B4-BE49-F238E27FC236}">
                <a16:creationId xmlns:a16="http://schemas.microsoft.com/office/drawing/2014/main" id="{9A2934D7-B064-4B39-B65A-81724417266C}"/>
              </a:ext>
            </a:extLst>
          </p:cNvPr>
          <p:cNvSpPr/>
          <p:nvPr userDrawn="1"/>
        </p:nvSpPr>
        <p:spPr>
          <a:xfrm>
            <a:off x="0" y="6755101"/>
            <a:ext cx="121919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3" name="Title Placeholder 1"/>
          <p:cNvSpPr>
            <a:spLocks noGrp="1"/>
          </p:cNvSpPr>
          <p:nvPr>
            <p:ph type="title" hasCustomPrompt="1"/>
          </p:nvPr>
        </p:nvSpPr>
        <p:spPr>
          <a:xfrm>
            <a:off x="792787" y="1345378"/>
            <a:ext cx="5174676" cy="1169222"/>
          </a:xfrm>
          <a:prstGeom prst="rect">
            <a:avLst/>
          </a:prstGeom>
        </p:spPr>
        <p:txBody>
          <a:bodyPr vert="horz" lIns="91440" tIns="45720" rIns="91440" bIns="45720" rtlCol="0" anchor="t">
            <a:noAutofit/>
          </a:bodyPr>
          <a:lstStyle>
            <a:lvl1pPr>
              <a:defRPr sz="8000">
                <a:solidFill>
                  <a:schemeClr val="bg1"/>
                </a:solidFill>
              </a:defRPr>
            </a:lvl1pPr>
          </a:lstStyle>
          <a:p>
            <a:r>
              <a:rPr lang="en-US" dirty="0"/>
              <a:t>Big Impact </a:t>
            </a:r>
          </a:p>
        </p:txBody>
      </p:sp>
      <p:sp>
        <p:nvSpPr>
          <p:cNvPr id="5" name="Text Placeholder 4">
            <a:extLst>
              <a:ext uri="{FF2B5EF4-FFF2-40B4-BE49-F238E27FC236}">
                <a16:creationId xmlns:a16="http://schemas.microsoft.com/office/drawing/2014/main" id="{19E00B9C-B670-4004-B852-875B40D5B6B8}"/>
              </a:ext>
            </a:extLst>
          </p:cNvPr>
          <p:cNvSpPr>
            <a:spLocks noGrp="1"/>
          </p:cNvSpPr>
          <p:nvPr>
            <p:ph type="body" sz="quarter" idx="10" hasCustomPrompt="1"/>
          </p:nvPr>
        </p:nvSpPr>
        <p:spPr>
          <a:xfrm>
            <a:off x="792163" y="2601913"/>
            <a:ext cx="5175250" cy="1169987"/>
          </a:xfrm>
        </p:spPr>
        <p:txBody>
          <a:bodyPr/>
          <a:lstStyle>
            <a:lvl1pPr marL="0" indent="0">
              <a:buNone/>
              <a:defRPr sz="4000">
                <a:solidFill>
                  <a:schemeClr val="bg1"/>
                </a:solidFill>
              </a:defRPr>
            </a:lvl1pPr>
            <a:lvl2pPr>
              <a:defRPr sz="4000"/>
            </a:lvl2pPr>
            <a:lvl3pPr>
              <a:defRPr sz="4000"/>
            </a:lvl3pPr>
            <a:lvl4pPr>
              <a:defRPr sz="4000"/>
            </a:lvl4pPr>
            <a:lvl5pPr>
              <a:defRPr sz="4000"/>
            </a:lvl5pPr>
          </a:lstStyle>
          <a:p>
            <a:pPr lvl="0"/>
            <a:r>
              <a:rPr lang="en-US" dirty="0"/>
              <a:t>with the right image</a:t>
            </a:r>
            <a:endParaRPr lang="en-CA" dirty="0"/>
          </a:p>
        </p:txBody>
      </p:sp>
      <p:sp>
        <p:nvSpPr>
          <p:cNvPr id="12" name="Text Placeholder 11">
            <a:extLst>
              <a:ext uri="{FF2B5EF4-FFF2-40B4-BE49-F238E27FC236}">
                <a16:creationId xmlns:a16="http://schemas.microsoft.com/office/drawing/2014/main" id="{FDAFEB60-C30B-437C-B2E9-995C9D4B723D}"/>
              </a:ext>
            </a:extLst>
          </p:cNvPr>
          <p:cNvSpPr>
            <a:spLocks noGrp="1"/>
          </p:cNvSpPr>
          <p:nvPr>
            <p:ph type="body" sz="quarter" idx="11" hasCustomPrompt="1"/>
          </p:nvPr>
        </p:nvSpPr>
        <p:spPr>
          <a:xfrm>
            <a:off x="792163" y="3886200"/>
            <a:ext cx="5175250" cy="2257425"/>
          </a:xfrm>
        </p:spPr>
        <p:txBody>
          <a:bodyPr/>
          <a:lstStyle>
            <a:lvl1pPr marL="0" indent="0">
              <a:spcAft>
                <a:spcPts val="600"/>
              </a:spcAft>
              <a:buNone/>
              <a:defRPr>
                <a:solidFill>
                  <a:schemeClr val="bg1"/>
                </a:solidFill>
              </a:defRPr>
            </a:lvl1pPr>
          </a:lstStyle>
          <a:p>
            <a:pPr>
              <a:lnSpc>
                <a:spcPct val="110000"/>
              </a:lnSpc>
            </a:pPr>
            <a:r>
              <a:rPr lang="en-US" sz="2400" dirty="0">
                <a:solidFill>
                  <a:schemeClr val="bg1"/>
                </a:solidFill>
              </a:rPr>
              <a:t>A complex idea can be conveyed with the right image</a:t>
            </a:r>
          </a:p>
        </p:txBody>
      </p:sp>
      <p:sp>
        <p:nvSpPr>
          <p:cNvPr id="17" name="Picture Placeholder 21">
            <a:extLst>
              <a:ext uri="{FF2B5EF4-FFF2-40B4-BE49-F238E27FC236}">
                <a16:creationId xmlns:a16="http://schemas.microsoft.com/office/drawing/2014/main" id="{5AC6C6FB-5FBA-4714-B81F-22BBDCCBB992}"/>
              </a:ext>
            </a:extLst>
          </p:cNvPr>
          <p:cNvSpPr>
            <a:spLocks noGrp="1"/>
          </p:cNvSpPr>
          <p:nvPr>
            <p:ph type="pic" sz="quarter" idx="12"/>
          </p:nvPr>
        </p:nvSpPr>
        <p:spPr>
          <a:xfrm>
            <a:off x="6172200" y="0"/>
            <a:ext cx="6019800" cy="6754813"/>
          </a:xfrm>
        </p:spPr>
        <p:txBody>
          <a:bodyPr/>
          <a:lstStyle/>
          <a:p>
            <a:r>
              <a:rPr lang="en-US"/>
              <a:t>Click icon to add picture</a:t>
            </a:r>
            <a:endParaRPr lang="en-CA"/>
          </a:p>
        </p:txBody>
      </p:sp>
    </p:spTree>
    <p:extLst>
      <p:ext uri="{BB962C8B-B14F-4D97-AF65-F5344CB8AC3E}">
        <p14:creationId xmlns:p14="http://schemas.microsoft.com/office/powerpoint/2010/main" val="3837623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r.Willms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B9D466-5DC1-4726-8AF9-1400718D2006}"/>
              </a:ext>
            </a:extLst>
          </p:cNvPr>
          <p:cNvSpPr txBox="1">
            <a:spLocks/>
          </p:cNvSpPr>
          <p:nvPr userDrawn="1"/>
        </p:nvSpPr>
        <p:spPr>
          <a:xfrm>
            <a:off x="871759" y="1124532"/>
            <a:ext cx="10582314" cy="685986"/>
          </a:xfrm>
          <a:prstGeom prst="rect">
            <a:avLst/>
          </a:prstGeom>
        </p:spPr>
        <p:txBody>
          <a:bodyPr vert="horz" lIns="91440" tIns="45720" rIns="91440" bIns="45720" rtlCol="0" anchor="t">
            <a:noAutofit/>
          </a:bodyPr>
          <a:lstStyle>
            <a:lvl1pPr marL="0" marR="0" indent="0" algn="l" defTabSz="914400" rtl="0" eaLnBrk="1" fontAlgn="auto" latinLnBrk="0" hangingPunct="1">
              <a:lnSpc>
                <a:spcPct val="90000"/>
              </a:lnSpc>
              <a:spcBef>
                <a:spcPct val="0"/>
              </a:spcBef>
              <a:spcAft>
                <a:spcPts val="0"/>
              </a:spcAft>
              <a:buClrTx/>
              <a:buSzTx/>
              <a:buFontTx/>
              <a:buNone/>
              <a:tabLst/>
              <a:defRPr lang="en" sz="2400" kern="1200" smtClean="0">
                <a:solidFill>
                  <a:schemeClr val="accent6"/>
                </a:solidFill>
                <a:latin typeface="+mj-lt"/>
                <a:ea typeface="+mj-ea"/>
                <a:cs typeface="+mj-cs"/>
              </a:defRPr>
            </a:lvl1pPr>
          </a:lstStyle>
          <a:p>
            <a:r>
              <a:rPr lang="en-US" sz="4000" dirty="0">
                <a:solidFill>
                  <a:schemeClr val="accent6">
                    <a:lumMod val="75000"/>
                  </a:schemeClr>
                </a:solidFill>
              </a:rPr>
              <a:t>Co-Founder and President</a:t>
            </a:r>
            <a:br>
              <a:rPr lang="en-US" sz="3600" dirty="0">
                <a:latin typeface="+mn-lt"/>
              </a:rPr>
            </a:br>
            <a:endParaRPr lang="en-US" sz="3600" dirty="0">
              <a:solidFill>
                <a:schemeClr val="accent2"/>
              </a:solidFill>
            </a:endParaRPr>
          </a:p>
        </p:txBody>
      </p:sp>
      <p:sp>
        <p:nvSpPr>
          <p:cNvPr id="21" name="Title 1">
            <a:extLst>
              <a:ext uri="{FF2B5EF4-FFF2-40B4-BE49-F238E27FC236}">
                <a16:creationId xmlns:a16="http://schemas.microsoft.com/office/drawing/2014/main" id="{84E8697A-8ABF-405B-A36F-7592A34384B0}"/>
              </a:ext>
            </a:extLst>
          </p:cNvPr>
          <p:cNvSpPr txBox="1">
            <a:spLocks/>
          </p:cNvSpPr>
          <p:nvPr userDrawn="1"/>
        </p:nvSpPr>
        <p:spPr>
          <a:xfrm>
            <a:off x="871759" y="436163"/>
            <a:ext cx="10582314" cy="685986"/>
          </a:xfrm>
          <a:prstGeom prst="rect">
            <a:avLst/>
          </a:prstGeom>
        </p:spPr>
        <p:txBody>
          <a:bodyPr vert="horz" lIns="91440" tIns="45720" rIns="91440" bIns="45720" rtlCol="0" anchor="t">
            <a:noAutofit/>
          </a:bodyPr>
          <a:lstStyle>
            <a:lvl1pPr marL="0" marR="0" indent="0" algn="l" defTabSz="914400" rtl="0" eaLnBrk="1" fontAlgn="auto" latinLnBrk="0" hangingPunct="1">
              <a:lnSpc>
                <a:spcPct val="90000"/>
              </a:lnSpc>
              <a:spcBef>
                <a:spcPct val="0"/>
              </a:spcBef>
              <a:spcAft>
                <a:spcPts val="0"/>
              </a:spcAft>
              <a:buClrTx/>
              <a:buSzTx/>
              <a:buFontTx/>
              <a:buNone/>
              <a:tabLst/>
              <a:defRPr lang="en" sz="2400" kern="1200" smtClean="0">
                <a:solidFill>
                  <a:schemeClr val="accent6"/>
                </a:solidFill>
                <a:latin typeface="+mj-lt"/>
                <a:ea typeface="+mj-ea"/>
                <a:cs typeface="+mj-cs"/>
              </a:defRPr>
            </a:lvl1pPr>
          </a:lstStyle>
          <a:p>
            <a:r>
              <a:rPr lang="en-US" sz="4800" dirty="0">
                <a:solidFill>
                  <a:schemeClr val="accent1"/>
                </a:solidFill>
              </a:rPr>
              <a:t>Dr. J. Douglas </a:t>
            </a:r>
            <a:r>
              <a:rPr lang="en-US" sz="4800" dirty="0" err="1">
                <a:solidFill>
                  <a:schemeClr val="accent1"/>
                </a:solidFill>
              </a:rPr>
              <a:t>Willms</a:t>
            </a:r>
            <a:r>
              <a:rPr lang="en-US" sz="4800" dirty="0">
                <a:solidFill>
                  <a:schemeClr val="accent1"/>
                </a:solidFill>
              </a:rPr>
              <a:t> </a:t>
            </a:r>
          </a:p>
        </p:txBody>
      </p:sp>
      <p:sp>
        <p:nvSpPr>
          <p:cNvPr id="32" name="TextBox 31">
            <a:extLst>
              <a:ext uri="{FF2B5EF4-FFF2-40B4-BE49-F238E27FC236}">
                <a16:creationId xmlns:a16="http://schemas.microsoft.com/office/drawing/2014/main" id="{AFCDB752-6A43-460F-AC29-28B7F4B05A8B}"/>
              </a:ext>
            </a:extLst>
          </p:cNvPr>
          <p:cNvSpPr txBox="1"/>
          <p:nvPr userDrawn="1"/>
        </p:nvSpPr>
        <p:spPr>
          <a:xfrm>
            <a:off x="3530896" y="2285999"/>
            <a:ext cx="3425921" cy="3991990"/>
          </a:xfrm>
          <a:prstGeom prst="rect">
            <a:avLst/>
          </a:prstGeom>
          <a:noFill/>
        </p:spPr>
        <p:txBody>
          <a:bodyPr wrap="square" rtlCol="0">
            <a:spAutoFit/>
          </a:bodyPr>
          <a:lstStyle/>
          <a:p>
            <a:pPr marL="0" indent="0">
              <a:lnSpc>
                <a:spcPct val="110000"/>
              </a:lnSpc>
              <a:spcAft>
                <a:spcPts val="600"/>
              </a:spcAft>
              <a:buFont typeface="Arial" panose="020B0604020202020204" pitchFamily="34" charset="0"/>
              <a:buNone/>
            </a:pPr>
            <a:r>
              <a:rPr lang="en-US" sz="1800" baseline="0" dirty="0">
                <a:solidFill>
                  <a:srgbClr val="474747"/>
                </a:solidFill>
                <a:latin typeface="+mn-lt"/>
              </a:rPr>
              <a:t>Member of the US National Academy of Education</a:t>
            </a:r>
          </a:p>
          <a:p>
            <a:pPr marL="0" indent="0">
              <a:lnSpc>
                <a:spcPct val="110000"/>
              </a:lnSpc>
              <a:spcAft>
                <a:spcPts val="600"/>
              </a:spcAft>
              <a:buFont typeface="Arial" panose="020B0604020202020204" pitchFamily="34" charset="0"/>
              <a:buNone/>
            </a:pPr>
            <a:endParaRPr lang="en-US" sz="1400" baseline="0" dirty="0">
              <a:solidFill>
                <a:srgbClr val="474747"/>
              </a:solidFill>
              <a:latin typeface="+mn-lt"/>
            </a:endParaRPr>
          </a:p>
          <a:p>
            <a:pPr marL="0" indent="0">
              <a:lnSpc>
                <a:spcPct val="110000"/>
              </a:lnSpc>
              <a:spcAft>
                <a:spcPts val="600"/>
              </a:spcAft>
              <a:buFont typeface="Arial" panose="020B0604020202020204" pitchFamily="34" charset="0"/>
              <a:buNone/>
            </a:pPr>
            <a:r>
              <a:rPr lang="en-CA" sz="1800" kern="1200" baseline="0" dirty="0">
                <a:solidFill>
                  <a:srgbClr val="474747"/>
                </a:solidFill>
                <a:latin typeface="+mn-lt"/>
                <a:ea typeface="+mn-ea"/>
                <a:cs typeface="+mn-cs"/>
              </a:rPr>
              <a:t>Past-President of the International Academy of Education</a:t>
            </a:r>
          </a:p>
          <a:p>
            <a:pPr marL="0" indent="0">
              <a:lnSpc>
                <a:spcPct val="110000"/>
              </a:lnSpc>
              <a:spcAft>
                <a:spcPts val="600"/>
              </a:spcAft>
              <a:buFont typeface="Arial" panose="020B0604020202020204" pitchFamily="34" charset="0"/>
              <a:buNone/>
            </a:pPr>
            <a:endParaRPr lang="en-US" sz="1400" baseline="0" dirty="0">
              <a:solidFill>
                <a:srgbClr val="474747"/>
              </a:solidFill>
              <a:latin typeface="+mn-lt"/>
            </a:endParaRPr>
          </a:p>
          <a:p>
            <a:pPr marL="0" indent="0">
              <a:lnSpc>
                <a:spcPct val="110000"/>
              </a:lnSpc>
              <a:spcAft>
                <a:spcPts val="600"/>
              </a:spcAft>
              <a:buFont typeface="Arial" panose="020B0604020202020204" pitchFamily="34" charset="0"/>
              <a:buNone/>
            </a:pPr>
            <a:r>
              <a:rPr lang="en-CA" sz="1800" baseline="0" dirty="0">
                <a:solidFill>
                  <a:srgbClr val="474747"/>
                </a:solidFill>
                <a:latin typeface="+mn-lt"/>
              </a:rPr>
              <a:t>Fellow of the Royal Society of Canada</a:t>
            </a:r>
          </a:p>
          <a:p>
            <a:pPr marL="0" indent="0">
              <a:lnSpc>
                <a:spcPct val="110000"/>
              </a:lnSpc>
              <a:spcAft>
                <a:spcPts val="600"/>
              </a:spcAft>
              <a:buFont typeface="Arial" panose="020B0604020202020204" pitchFamily="34" charset="0"/>
              <a:buNone/>
            </a:pPr>
            <a:endParaRPr lang="en-CA" sz="1400" baseline="0" dirty="0">
              <a:solidFill>
                <a:srgbClr val="474747"/>
              </a:solidFill>
              <a:latin typeface="+mn-lt"/>
            </a:endParaRPr>
          </a:p>
          <a:p>
            <a:pPr marL="0" indent="0">
              <a:lnSpc>
                <a:spcPct val="110000"/>
              </a:lnSpc>
              <a:spcAft>
                <a:spcPts val="600"/>
              </a:spcAft>
              <a:buFont typeface="Arial" panose="020B0604020202020204" pitchFamily="34" charset="0"/>
              <a:buNone/>
            </a:pPr>
            <a:r>
              <a:rPr lang="en-US" sz="1800" kern="1200" baseline="0" dirty="0">
                <a:solidFill>
                  <a:srgbClr val="474747"/>
                </a:solidFill>
                <a:latin typeface="+mn-lt"/>
                <a:ea typeface="+mn-ea"/>
                <a:cs typeface="+mn-cs"/>
              </a:rPr>
              <a:t>Data Expert: Extensive Experience working with Education Ministries, Boards, and Schools</a:t>
            </a:r>
            <a:endParaRPr lang="en-US" sz="1800" baseline="0" dirty="0">
              <a:solidFill>
                <a:srgbClr val="474747"/>
              </a:solidFill>
              <a:latin typeface="+mn-lt"/>
            </a:endParaRPr>
          </a:p>
        </p:txBody>
      </p:sp>
      <p:sp>
        <p:nvSpPr>
          <p:cNvPr id="33" name="TextBox 32">
            <a:extLst>
              <a:ext uri="{FF2B5EF4-FFF2-40B4-BE49-F238E27FC236}">
                <a16:creationId xmlns:a16="http://schemas.microsoft.com/office/drawing/2014/main" id="{03DBE3C5-F20B-4A00-9992-2E6695D65533}"/>
              </a:ext>
            </a:extLst>
          </p:cNvPr>
          <p:cNvSpPr txBox="1"/>
          <p:nvPr userDrawn="1"/>
        </p:nvSpPr>
        <p:spPr>
          <a:xfrm>
            <a:off x="7468200" y="2285999"/>
            <a:ext cx="3522455" cy="4287456"/>
          </a:xfrm>
          <a:prstGeom prst="rect">
            <a:avLst/>
          </a:prstGeom>
          <a:noFill/>
        </p:spPr>
        <p:txBody>
          <a:bodyPr wrap="square" rtlCol="0">
            <a:spAutoFit/>
          </a:bodyPr>
          <a:lstStyle/>
          <a:p>
            <a:pPr marL="0" lvl="0" indent="0">
              <a:lnSpc>
                <a:spcPct val="110000"/>
              </a:lnSpc>
              <a:spcAft>
                <a:spcPts val="600"/>
              </a:spcAft>
              <a:buFont typeface="Arial" panose="020B0604020202020204" pitchFamily="34" charset="0"/>
              <a:buNone/>
            </a:pPr>
            <a:r>
              <a:rPr lang="en-CA" dirty="0">
                <a:solidFill>
                  <a:schemeClr val="accent6">
                    <a:lumMod val="75000"/>
                  </a:schemeClr>
                </a:solidFill>
              </a:rPr>
              <a:t>Professor of Education at the University of New Brunswick, where for eight years he held the Canadian Institute for Advanced Research Chair in Human Development</a:t>
            </a:r>
          </a:p>
          <a:p>
            <a:pPr marL="0" lvl="0" indent="0">
              <a:lnSpc>
                <a:spcPct val="110000"/>
              </a:lnSpc>
              <a:spcAft>
                <a:spcPts val="600"/>
              </a:spcAft>
              <a:buFont typeface="Arial" panose="020B0604020202020204" pitchFamily="34" charset="0"/>
              <a:buNone/>
            </a:pPr>
            <a:endParaRPr lang="en-CA" sz="1400" dirty="0">
              <a:solidFill>
                <a:schemeClr val="accent6">
                  <a:lumMod val="75000"/>
                </a:schemeClr>
              </a:solidFill>
            </a:endParaRPr>
          </a:p>
          <a:p>
            <a:pPr marL="0" lvl="0" indent="0">
              <a:lnSpc>
                <a:spcPct val="110000"/>
              </a:lnSpc>
              <a:spcAft>
                <a:spcPts val="600"/>
              </a:spcAft>
              <a:buFont typeface="Arial" panose="020B0604020202020204" pitchFamily="34" charset="0"/>
              <a:buNone/>
            </a:pPr>
            <a:r>
              <a:rPr lang="en-CA" dirty="0">
                <a:solidFill>
                  <a:schemeClr val="accent6">
                    <a:lumMod val="75000"/>
                  </a:schemeClr>
                </a:solidFill>
              </a:rPr>
              <a:t>Former Tier 1 Canada Research Chair in Literacy and Human Development</a:t>
            </a:r>
          </a:p>
          <a:p>
            <a:pPr marL="0" lvl="0" indent="0">
              <a:lnSpc>
                <a:spcPct val="110000"/>
              </a:lnSpc>
              <a:spcAft>
                <a:spcPts val="600"/>
              </a:spcAft>
              <a:buFont typeface="Arial" panose="020B0604020202020204" pitchFamily="34" charset="0"/>
              <a:buNone/>
            </a:pPr>
            <a:endParaRPr lang="en-CA" sz="1400" dirty="0">
              <a:solidFill>
                <a:schemeClr val="accent6">
                  <a:lumMod val="75000"/>
                </a:schemeClr>
              </a:solidFill>
            </a:endParaRPr>
          </a:p>
          <a:p>
            <a:pPr marL="0" lvl="0" indent="0">
              <a:lnSpc>
                <a:spcPct val="110000"/>
              </a:lnSpc>
              <a:spcAft>
                <a:spcPts val="600"/>
              </a:spcAft>
              <a:buFont typeface="Arial" panose="020B0604020202020204" pitchFamily="34" charset="0"/>
              <a:buNone/>
            </a:pPr>
            <a:r>
              <a:rPr lang="en-CA" dirty="0">
                <a:solidFill>
                  <a:schemeClr val="accent6">
                    <a:lumMod val="75000"/>
                  </a:schemeClr>
                </a:solidFill>
              </a:rPr>
              <a:t>Co-Founding author of PISA Reports</a:t>
            </a:r>
          </a:p>
          <a:p>
            <a:pPr marL="0" lvl="0" indent="0">
              <a:lnSpc>
                <a:spcPct val="110000"/>
              </a:lnSpc>
              <a:spcAft>
                <a:spcPts val="600"/>
              </a:spcAft>
              <a:buFont typeface="Arial" panose="020B0604020202020204" pitchFamily="34" charset="0"/>
              <a:buNone/>
            </a:pPr>
            <a:endParaRPr lang="en-CA" dirty="0">
              <a:solidFill>
                <a:srgbClr val="5F5F5F"/>
              </a:solidFill>
            </a:endParaRPr>
          </a:p>
        </p:txBody>
      </p:sp>
      <p:pic>
        <p:nvPicPr>
          <p:cNvPr id="35" name="Picture 34">
            <a:extLst>
              <a:ext uri="{FF2B5EF4-FFF2-40B4-BE49-F238E27FC236}">
                <a16:creationId xmlns:a16="http://schemas.microsoft.com/office/drawing/2014/main" id="{6D3EC796-FF4C-4107-BD3D-1CB1C3C7DB3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23234" r="22080"/>
          <a:stretch/>
        </p:blipFill>
        <p:spPr>
          <a:xfrm>
            <a:off x="1028514" y="2403565"/>
            <a:ext cx="1860369" cy="2474099"/>
          </a:xfrm>
          <a:prstGeom prst="rect">
            <a:avLst/>
          </a:prstGeom>
        </p:spPr>
      </p:pic>
      <p:sp>
        <p:nvSpPr>
          <p:cNvPr id="15" name="Shape 31">
            <a:extLst>
              <a:ext uri="{FF2B5EF4-FFF2-40B4-BE49-F238E27FC236}">
                <a16:creationId xmlns:a16="http://schemas.microsoft.com/office/drawing/2014/main" id="{7B9D2BD6-451D-4894-BE90-7549ED5E830E}"/>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6" name="Shape 32">
            <a:extLst>
              <a:ext uri="{FF2B5EF4-FFF2-40B4-BE49-F238E27FC236}">
                <a16:creationId xmlns:a16="http://schemas.microsoft.com/office/drawing/2014/main" id="{E7C10332-C970-4988-A73E-E2281AE4C7BD}"/>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7" name="Shape 34">
            <a:extLst>
              <a:ext uri="{FF2B5EF4-FFF2-40B4-BE49-F238E27FC236}">
                <a16:creationId xmlns:a16="http://schemas.microsoft.com/office/drawing/2014/main" id="{BA99C298-16D3-4C05-8826-ADBE9ADEFDB0}"/>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pic>
        <p:nvPicPr>
          <p:cNvPr id="10" name="Picture 9">
            <a:extLst>
              <a:ext uri="{FF2B5EF4-FFF2-40B4-BE49-F238E27FC236}">
                <a16:creationId xmlns:a16="http://schemas.microsoft.com/office/drawing/2014/main" id="{C3AD6C50-EFB9-4491-975D-5F79586A972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229451" y="6204155"/>
            <a:ext cx="1606652" cy="403805"/>
          </a:xfrm>
          <a:prstGeom prst="rect">
            <a:avLst/>
          </a:prstGeom>
        </p:spPr>
      </p:pic>
    </p:spTree>
    <p:extLst>
      <p:ext uri="{BB962C8B-B14F-4D97-AF65-F5344CB8AC3E}">
        <p14:creationId xmlns:p14="http://schemas.microsoft.com/office/powerpoint/2010/main" val="34953239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ank You Slide">
    <p:bg>
      <p:bgPr>
        <a:solidFill>
          <a:schemeClr val="bg1"/>
        </a:solidFill>
        <a:effectLst/>
      </p:bgPr>
    </p:bg>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5DB3E2BE-3AF2-4F7A-B857-A53075782684}"/>
              </a:ext>
            </a:extLst>
          </p:cNvPr>
          <p:cNvSpPr>
            <a:spLocks noGrp="1"/>
          </p:cNvSpPr>
          <p:nvPr>
            <p:ph type="body" sz="quarter" idx="12" hasCustomPrompt="1"/>
          </p:nvPr>
        </p:nvSpPr>
        <p:spPr>
          <a:xfrm>
            <a:off x="5149102" y="2959794"/>
            <a:ext cx="6525374" cy="833437"/>
          </a:xfrm>
        </p:spPr>
        <p:txBody>
          <a:bodyPr>
            <a:normAutofit/>
          </a:bodyPr>
          <a:lstStyle>
            <a:lvl1pPr marL="0" indent="0" algn="r">
              <a:buNone/>
              <a:defRPr sz="4800" b="0">
                <a:solidFill>
                  <a:schemeClr val="accent1"/>
                </a:solidFill>
              </a:defRPr>
            </a:lvl1pPr>
          </a:lstStyle>
          <a:p>
            <a:pPr lvl="0"/>
            <a:r>
              <a:rPr lang="en-US" dirty="0"/>
              <a:t>First Name Last Name</a:t>
            </a:r>
          </a:p>
          <a:p>
            <a:pPr lvl="0"/>
            <a:endParaRPr lang="en-CA" dirty="0"/>
          </a:p>
        </p:txBody>
      </p:sp>
      <p:sp>
        <p:nvSpPr>
          <p:cNvPr id="11" name="Text Placeholder 10">
            <a:extLst>
              <a:ext uri="{FF2B5EF4-FFF2-40B4-BE49-F238E27FC236}">
                <a16:creationId xmlns:a16="http://schemas.microsoft.com/office/drawing/2014/main" id="{47A47681-DF51-4BFF-8E89-915F574CEF0A}"/>
              </a:ext>
            </a:extLst>
          </p:cNvPr>
          <p:cNvSpPr>
            <a:spLocks noGrp="1"/>
          </p:cNvSpPr>
          <p:nvPr>
            <p:ph type="body" sz="quarter" idx="13" hasCustomPrompt="1"/>
          </p:nvPr>
        </p:nvSpPr>
        <p:spPr>
          <a:xfrm>
            <a:off x="5149102" y="3861299"/>
            <a:ext cx="6547755" cy="1067208"/>
          </a:xfrm>
        </p:spPr>
        <p:txBody>
          <a:bodyPr>
            <a:normAutofit/>
          </a:bodyPr>
          <a:lstStyle>
            <a:lvl1pPr marL="0" indent="0" algn="r">
              <a:buNone/>
              <a:defRPr sz="3200">
                <a:solidFill>
                  <a:schemeClr val="accent6">
                    <a:lumMod val="75000"/>
                  </a:schemeClr>
                </a:solidFill>
              </a:defRPr>
            </a:lvl1pPr>
            <a:lvl3pPr>
              <a:defRPr sz="2400"/>
            </a:lvl3pPr>
          </a:lstStyle>
          <a:p>
            <a:pPr lvl="0"/>
            <a:r>
              <a:rPr lang="en-US" dirty="0"/>
              <a:t>name@thelearningbar.com</a:t>
            </a:r>
          </a:p>
          <a:p>
            <a:pPr lvl="0"/>
            <a:r>
              <a:rPr lang="en-US" dirty="0"/>
              <a:t>506 458 9311  </a:t>
            </a:r>
            <a:r>
              <a:rPr lang="en-US" dirty="0" err="1"/>
              <a:t>ext</a:t>
            </a:r>
            <a:r>
              <a:rPr lang="en-US" dirty="0"/>
              <a:t> 0000</a:t>
            </a:r>
          </a:p>
        </p:txBody>
      </p:sp>
      <p:sp>
        <p:nvSpPr>
          <p:cNvPr id="13" name="Text Placeholder 12">
            <a:extLst>
              <a:ext uri="{FF2B5EF4-FFF2-40B4-BE49-F238E27FC236}">
                <a16:creationId xmlns:a16="http://schemas.microsoft.com/office/drawing/2014/main" id="{4E52CE51-AC58-428F-B45D-244FCF30A51A}"/>
              </a:ext>
            </a:extLst>
          </p:cNvPr>
          <p:cNvSpPr>
            <a:spLocks noGrp="1"/>
          </p:cNvSpPr>
          <p:nvPr>
            <p:ph type="body" sz="quarter" idx="14" hasCustomPrompt="1"/>
          </p:nvPr>
        </p:nvSpPr>
        <p:spPr>
          <a:xfrm>
            <a:off x="7707087" y="5032602"/>
            <a:ext cx="3967389" cy="668791"/>
          </a:xfrm>
        </p:spPr>
        <p:txBody>
          <a:bodyPr>
            <a:normAutofit/>
          </a:bodyPr>
          <a:lstStyle>
            <a:lvl1pPr marL="0" indent="0" algn="r">
              <a:buNone/>
              <a:defRPr sz="4000">
                <a:solidFill>
                  <a:schemeClr val="accent1"/>
                </a:solidFill>
              </a:defRPr>
            </a:lvl1pPr>
          </a:lstStyle>
          <a:p>
            <a:pPr lvl="0"/>
            <a:r>
              <a:rPr lang="en-CA" dirty="0"/>
              <a:t>1 877 840 2424</a:t>
            </a:r>
          </a:p>
        </p:txBody>
      </p:sp>
      <p:sp>
        <p:nvSpPr>
          <p:cNvPr id="16" name="Text Placeholder 15">
            <a:extLst>
              <a:ext uri="{FF2B5EF4-FFF2-40B4-BE49-F238E27FC236}">
                <a16:creationId xmlns:a16="http://schemas.microsoft.com/office/drawing/2014/main" id="{02355995-F0CD-4F3D-9E6E-01C54E06E7F7}"/>
              </a:ext>
            </a:extLst>
          </p:cNvPr>
          <p:cNvSpPr>
            <a:spLocks noGrp="1"/>
          </p:cNvSpPr>
          <p:nvPr>
            <p:ph type="body" sz="quarter" idx="15" hasCustomPrompt="1"/>
          </p:nvPr>
        </p:nvSpPr>
        <p:spPr>
          <a:xfrm>
            <a:off x="750888" y="792613"/>
            <a:ext cx="5345112" cy="1273175"/>
          </a:xfrm>
        </p:spPr>
        <p:txBody>
          <a:bodyPr>
            <a:noAutofit/>
          </a:bodyPr>
          <a:lstStyle>
            <a:lvl1pPr marL="0" indent="0">
              <a:buNone/>
              <a:defRPr sz="8800">
                <a:solidFill>
                  <a:schemeClr val="accent1"/>
                </a:solidFill>
              </a:defRPr>
            </a:lvl1pPr>
          </a:lstStyle>
          <a:p>
            <a:pPr lvl="0"/>
            <a:r>
              <a:rPr lang="en-US" dirty="0"/>
              <a:t>Thank You!</a:t>
            </a:r>
            <a:endParaRPr lang="en-CA" dirty="0"/>
          </a:p>
        </p:txBody>
      </p:sp>
      <p:sp>
        <p:nvSpPr>
          <p:cNvPr id="17" name="Text Placeholder 15">
            <a:extLst>
              <a:ext uri="{FF2B5EF4-FFF2-40B4-BE49-F238E27FC236}">
                <a16:creationId xmlns:a16="http://schemas.microsoft.com/office/drawing/2014/main" id="{265440E1-EA58-46EB-94A7-593C0CC26959}"/>
              </a:ext>
            </a:extLst>
          </p:cNvPr>
          <p:cNvSpPr>
            <a:spLocks noGrp="1"/>
          </p:cNvSpPr>
          <p:nvPr>
            <p:ph type="body" sz="quarter" idx="16" hasCustomPrompt="1"/>
          </p:nvPr>
        </p:nvSpPr>
        <p:spPr>
          <a:xfrm>
            <a:off x="750888" y="2246679"/>
            <a:ext cx="5345112" cy="833438"/>
          </a:xfrm>
        </p:spPr>
        <p:txBody>
          <a:bodyPr>
            <a:normAutofit/>
          </a:bodyPr>
          <a:lstStyle>
            <a:lvl1pPr marL="0" indent="0">
              <a:buNone/>
              <a:defRPr sz="4800">
                <a:solidFill>
                  <a:schemeClr val="accent6">
                    <a:lumMod val="75000"/>
                  </a:schemeClr>
                </a:solidFill>
              </a:defRPr>
            </a:lvl1pPr>
          </a:lstStyle>
          <a:p>
            <a:pPr lvl="0"/>
            <a:r>
              <a:rPr lang="en-US" dirty="0"/>
              <a:t>Any questions?</a:t>
            </a:r>
            <a:endParaRPr lang="en-CA" dirty="0"/>
          </a:p>
        </p:txBody>
      </p:sp>
      <p:pic>
        <p:nvPicPr>
          <p:cNvPr id="10" name="Picture Placeholder 4">
            <a:extLst>
              <a:ext uri="{FF2B5EF4-FFF2-40B4-BE49-F238E27FC236}">
                <a16:creationId xmlns:a16="http://schemas.microsoft.com/office/drawing/2014/main" id="{51CDBA75-1541-42A7-8222-AC13E077B57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162475" y="5805488"/>
            <a:ext cx="2438400" cy="528637"/>
          </a:xfrm>
          <a:prstGeom prst="rect">
            <a:avLst/>
          </a:prstGeom>
        </p:spPr>
      </p:pic>
      <p:pic>
        <p:nvPicPr>
          <p:cNvPr id="18" name="Picture 17">
            <a:extLst>
              <a:ext uri="{FF2B5EF4-FFF2-40B4-BE49-F238E27FC236}">
                <a16:creationId xmlns:a16="http://schemas.microsoft.com/office/drawing/2014/main" id="{12AFB159-149C-43B7-9C90-49C871885DFA}"/>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8422980" y="1093461"/>
            <a:ext cx="3177895" cy="798711"/>
          </a:xfrm>
          <a:prstGeom prst="rect">
            <a:avLst/>
          </a:prstGeom>
        </p:spPr>
      </p:pic>
    </p:spTree>
    <p:extLst>
      <p:ext uri="{BB962C8B-B14F-4D97-AF65-F5344CB8AC3E}">
        <p14:creationId xmlns:p14="http://schemas.microsoft.com/office/powerpoint/2010/main" val="2378213712"/>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Slide, Full Page Image">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27668A5-1EF4-4955-B79C-D51E27CFB201}"/>
              </a:ext>
            </a:extLst>
          </p:cNvPr>
          <p:cNvSpPr>
            <a:spLocks noGrp="1"/>
          </p:cNvSpPr>
          <p:nvPr>
            <p:ph type="pic" sz="quarter" idx="10"/>
          </p:nvPr>
        </p:nvSpPr>
        <p:spPr>
          <a:xfrm>
            <a:off x="0" y="0"/>
            <a:ext cx="12192000" cy="6858000"/>
          </a:xfrm>
        </p:spPr>
        <p:txBody>
          <a:bodyPr/>
          <a:lstStyle>
            <a:lvl1pPr marL="0" indent="0">
              <a:buNone/>
              <a:defRPr/>
            </a:lvl1pPr>
          </a:lstStyle>
          <a:p>
            <a:r>
              <a:rPr lang="en-US"/>
              <a:t>Click icon to add picture</a:t>
            </a:r>
            <a:endParaRPr lang="en-CA"/>
          </a:p>
        </p:txBody>
      </p:sp>
    </p:spTree>
    <p:extLst>
      <p:ext uri="{BB962C8B-B14F-4D97-AF65-F5344CB8AC3E}">
        <p14:creationId xmlns:p14="http://schemas.microsoft.com/office/powerpoint/2010/main" val="15775259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Shape 52"/>
        <p:cNvGrpSpPr/>
        <p:nvPr/>
      </p:nvGrpSpPr>
      <p:grpSpPr>
        <a:xfrm>
          <a:off x="0" y="0"/>
          <a:ext cx="0" cy="0"/>
          <a:chOff x="0" y="0"/>
          <a:chExt cx="0" cy="0"/>
        </a:xfrm>
      </p:grpSpPr>
      <p:sp>
        <p:nvSpPr>
          <p:cNvPr id="3"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4" name="Text Placeholder 2"/>
          <p:cNvSpPr>
            <a:spLocks noGrp="1"/>
          </p:cNvSpPr>
          <p:nvPr>
            <p:ph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p:txBody>
      </p:sp>
    </p:spTree>
    <p:extLst>
      <p:ext uri="{BB962C8B-B14F-4D97-AF65-F5344CB8AC3E}">
        <p14:creationId xmlns:p14="http://schemas.microsoft.com/office/powerpoint/2010/main" val="1191324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Slide">
    <p:bg>
      <p:bgPr>
        <a:solidFill>
          <a:schemeClr val="bg1"/>
        </a:solidFill>
        <a:effectLst/>
      </p:bgPr>
    </p:bg>
    <p:spTree>
      <p:nvGrpSpPr>
        <p:cNvPr id="1" name=""/>
        <p:cNvGrpSpPr/>
        <p:nvPr/>
      </p:nvGrpSpPr>
      <p:grpSpPr>
        <a:xfrm>
          <a:off x="0" y="0"/>
          <a:ext cx="0" cy="0"/>
          <a:chOff x="0" y="0"/>
          <a:chExt cx="0" cy="0"/>
        </a:xfrm>
      </p:grpSpPr>
      <p:sp>
        <p:nvSpPr>
          <p:cNvPr id="4" name="Shape 9"/>
          <p:cNvSpPr txBox="1">
            <a:spLocks noGrp="1"/>
          </p:cNvSpPr>
          <p:nvPr>
            <p:ph type="ctrTitle" hasCustomPrompt="1"/>
          </p:nvPr>
        </p:nvSpPr>
        <p:spPr>
          <a:xfrm>
            <a:off x="886837" y="2304789"/>
            <a:ext cx="6955599" cy="1796890"/>
          </a:xfrm>
          <a:prstGeom prst="rect">
            <a:avLst/>
          </a:prstGeom>
        </p:spPr>
        <p:txBody>
          <a:bodyPr lIns="91425" tIns="91425" rIns="91425" bIns="91425" anchor="ctr" anchorCtr="0"/>
          <a:lstStyle>
            <a:lvl1pPr lvl="0">
              <a:spcBef>
                <a:spcPts val="0"/>
              </a:spcBef>
              <a:buClr>
                <a:srgbClr val="2185C5"/>
              </a:buClr>
              <a:buSzPct val="100000"/>
              <a:defRPr sz="4800">
                <a:solidFill>
                  <a:schemeClr val="accent1"/>
                </a:solidFill>
                <a:latin typeface="+mj-lt"/>
                <a:ea typeface="PMingLiU" panose="02020500000000000000" pitchFamily="18" charset="-120"/>
              </a:defRPr>
            </a:lvl1pPr>
            <a:lvl2pPr lvl="1">
              <a:spcBef>
                <a:spcPts val="0"/>
              </a:spcBef>
              <a:buClr>
                <a:srgbClr val="2185C5"/>
              </a:buClr>
              <a:buSzPct val="100000"/>
              <a:defRPr sz="4800">
                <a:solidFill>
                  <a:srgbClr val="2185C5"/>
                </a:solidFill>
              </a:defRPr>
            </a:lvl2pPr>
            <a:lvl3pPr lvl="2">
              <a:spcBef>
                <a:spcPts val="0"/>
              </a:spcBef>
              <a:buClr>
                <a:srgbClr val="2185C5"/>
              </a:buClr>
              <a:buSzPct val="100000"/>
              <a:defRPr sz="4800">
                <a:solidFill>
                  <a:srgbClr val="2185C5"/>
                </a:solidFill>
              </a:defRPr>
            </a:lvl3pPr>
            <a:lvl4pPr lvl="3">
              <a:spcBef>
                <a:spcPts val="0"/>
              </a:spcBef>
              <a:buClr>
                <a:srgbClr val="2185C5"/>
              </a:buClr>
              <a:buSzPct val="100000"/>
              <a:defRPr sz="4800">
                <a:solidFill>
                  <a:srgbClr val="2185C5"/>
                </a:solidFill>
              </a:defRPr>
            </a:lvl4pPr>
            <a:lvl5pPr lvl="4">
              <a:spcBef>
                <a:spcPts val="0"/>
              </a:spcBef>
              <a:buClr>
                <a:srgbClr val="2185C5"/>
              </a:buClr>
              <a:buSzPct val="100000"/>
              <a:defRPr sz="4800">
                <a:solidFill>
                  <a:srgbClr val="2185C5"/>
                </a:solidFill>
              </a:defRPr>
            </a:lvl5pPr>
            <a:lvl6pPr lvl="5">
              <a:spcBef>
                <a:spcPts val="0"/>
              </a:spcBef>
              <a:buClr>
                <a:srgbClr val="2185C5"/>
              </a:buClr>
              <a:buSzPct val="100000"/>
              <a:defRPr sz="4800">
                <a:solidFill>
                  <a:srgbClr val="2185C5"/>
                </a:solidFill>
              </a:defRPr>
            </a:lvl6pPr>
            <a:lvl7pPr lvl="6">
              <a:spcBef>
                <a:spcPts val="0"/>
              </a:spcBef>
              <a:buClr>
                <a:srgbClr val="2185C5"/>
              </a:buClr>
              <a:buSzPct val="100000"/>
              <a:defRPr sz="4800">
                <a:solidFill>
                  <a:srgbClr val="2185C5"/>
                </a:solidFill>
              </a:defRPr>
            </a:lvl7pPr>
            <a:lvl8pPr lvl="7">
              <a:spcBef>
                <a:spcPts val="0"/>
              </a:spcBef>
              <a:buClr>
                <a:srgbClr val="2185C5"/>
              </a:buClr>
              <a:buSzPct val="100000"/>
              <a:defRPr sz="4800">
                <a:solidFill>
                  <a:srgbClr val="2185C5"/>
                </a:solidFill>
              </a:defRPr>
            </a:lvl8pPr>
            <a:lvl9pPr lvl="8">
              <a:spcBef>
                <a:spcPts val="0"/>
              </a:spcBef>
              <a:buClr>
                <a:srgbClr val="2185C5"/>
              </a:buClr>
              <a:buSzPct val="100000"/>
              <a:defRPr sz="4800">
                <a:solidFill>
                  <a:srgbClr val="2185C5"/>
                </a:solidFill>
              </a:defRPr>
            </a:lvl9pPr>
          </a:lstStyle>
          <a:p>
            <a:r>
              <a:rPr lang="en-US" dirty="0"/>
              <a:t>Chapter Header</a:t>
            </a:r>
            <a:endParaRPr dirty="0"/>
          </a:p>
        </p:txBody>
      </p:sp>
      <p:grpSp>
        <p:nvGrpSpPr>
          <p:cNvPr id="5" name="Group 4"/>
          <p:cNvGrpSpPr/>
          <p:nvPr userDrawn="1"/>
        </p:nvGrpSpPr>
        <p:grpSpPr>
          <a:xfrm>
            <a:off x="0" y="4101679"/>
            <a:ext cx="7842436" cy="102899"/>
            <a:chOff x="4349578" y="3579414"/>
            <a:chExt cx="7842436" cy="102899"/>
          </a:xfrm>
        </p:grpSpPr>
        <p:sp>
          <p:nvSpPr>
            <p:cNvPr id="6" name="Shape 31"/>
            <p:cNvSpPr/>
            <p:nvPr/>
          </p:nvSpPr>
          <p:spPr>
            <a:xfrm>
              <a:off x="9843659" y="3579414"/>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7" name="Shape 32"/>
            <p:cNvSpPr/>
            <p:nvPr/>
          </p:nvSpPr>
          <p:spPr>
            <a:xfrm>
              <a:off x="11000415" y="3579414"/>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8" name="Shape 34"/>
            <p:cNvSpPr/>
            <p:nvPr/>
          </p:nvSpPr>
          <p:spPr>
            <a:xfrm>
              <a:off x="4349578" y="3579414"/>
              <a:ext cx="5458834"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p>
          </p:txBody>
        </p:sp>
      </p:grpSp>
    </p:spTree>
    <p:extLst>
      <p:ext uri="{BB962C8B-B14F-4D97-AF65-F5344CB8AC3E}">
        <p14:creationId xmlns:p14="http://schemas.microsoft.com/office/powerpoint/2010/main" val="4210215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8DF2-9010-4F40-94D9-00A53370C7BE}"/>
              </a:ext>
            </a:extLst>
          </p:cNvPr>
          <p:cNvSpPr>
            <a:spLocks noGrp="1"/>
          </p:cNvSpPr>
          <p:nvPr>
            <p:ph type="title"/>
          </p:nvPr>
        </p:nvSpPr>
        <p:spPr>
          <a:xfrm>
            <a:off x="838200" y="401588"/>
            <a:ext cx="10515600" cy="1615763"/>
          </a:xfrm>
        </p:spPr>
        <p:txBody>
          <a:bodyPr/>
          <a:lstStyle/>
          <a:p>
            <a:r>
              <a:rPr lang="en-US"/>
              <a:t>Click to edit Master title style</a:t>
            </a:r>
            <a:endParaRPr lang="en-CA" dirty="0"/>
          </a:p>
        </p:txBody>
      </p:sp>
      <p:sp>
        <p:nvSpPr>
          <p:cNvPr id="4" name="Text Placeholder 3">
            <a:extLst>
              <a:ext uri="{FF2B5EF4-FFF2-40B4-BE49-F238E27FC236}">
                <a16:creationId xmlns:a16="http://schemas.microsoft.com/office/drawing/2014/main" id="{B32798E8-E3DF-4E7B-BE46-D0300AC598B4}"/>
              </a:ext>
            </a:extLst>
          </p:cNvPr>
          <p:cNvSpPr>
            <a:spLocks noGrp="1"/>
          </p:cNvSpPr>
          <p:nvPr>
            <p:ph type="body" sz="quarter" idx="10"/>
          </p:nvPr>
        </p:nvSpPr>
        <p:spPr>
          <a:xfrm>
            <a:off x="838200" y="2120250"/>
            <a:ext cx="10515600" cy="4531952"/>
          </a:xfrm>
        </p:spPr>
        <p:txBody>
          <a:bodyPr/>
          <a:lstStyle>
            <a:lvl1pPr marL="0" indent="0">
              <a:lnSpc>
                <a:spcPct val="110000"/>
              </a:lnSpc>
              <a:spcAft>
                <a:spcPts val="600"/>
              </a:spcAft>
              <a:buNone/>
              <a:defRPr sz="3200" baseline="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2" name="Shape 31">
            <a:extLst>
              <a:ext uri="{FF2B5EF4-FFF2-40B4-BE49-F238E27FC236}">
                <a16:creationId xmlns:a16="http://schemas.microsoft.com/office/drawing/2014/main" id="{537719BA-C5F4-4DF3-8712-5BDA9D955539}"/>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2">
            <a:extLst>
              <a:ext uri="{FF2B5EF4-FFF2-40B4-BE49-F238E27FC236}">
                <a16:creationId xmlns:a16="http://schemas.microsoft.com/office/drawing/2014/main" id="{2007D4C1-684F-45EF-BB9C-0E3337F30AB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4" name="Shape 34">
            <a:extLst>
              <a:ext uri="{FF2B5EF4-FFF2-40B4-BE49-F238E27FC236}">
                <a16:creationId xmlns:a16="http://schemas.microsoft.com/office/drawing/2014/main" id="{A5A6D880-2DCD-4F79-925F-BBD022580A0F}"/>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707156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8DF2-9010-4F40-94D9-00A53370C7BE}"/>
              </a:ext>
            </a:extLst>
          </p:cNvPr>
          <p:cNvSpPr>
            <a:spLocks noGrp="1"/>
          </p:cNvSpPr>
          <p:nvPr>
            <p:ph type="title"/>
          </p:nvPr>
        </p:nvSpPr>
        <p:spPr>
          <a:xfrm>
            <a:off x="838200" y="401588"/>
            <a:ext cx="10515600" cy="1615763"/>
          </a:xfrm>
        </p:spPr>
        <p:txBody>
          <a:bodyPr/>
          <a:lstStyle/>
          <a:p>
            <a:r>
              <a:rPr lang="en-US"/>
              <a:t>Click to edit Master title style</a:t>
            </a:r>
            <a:endParaRPr lang="en-CA" dirty="0"/>
          </a:p>
        </p:txBody>
      </p:sp>
      <p:sp>
        <p:nvSpPr>
          <p:cNvPr id="4" name="Text Placeholder 3">
            <a:extLst>
              <a:ext uri="{FF2B5EF4-FFF2-40B4-BE49-F238E27FC236}">
                <a16:creationId xmlns:a16="http://schemas.microsoft.com/office/drawing/2014/main" id="{B32798E8-E3DF-4E7B-BE46-D0300AC598B4}"/>
              </a:ext>
            </a:extLst>
          </p:cNvPr>
          <p:cNvSpPr>
            <a:spLocks noGrp="1"/>
          </p:cNvSpPr>
          <p:nvPr>
            <p:ph type="body" sz="quarter" idx="10"/>
          </p:nvPr>
        </p:nvSpPr>
        <p:spPr>
          <a:xfrm>
            <a:off x="838200" y="2120250"/>
            <a:ext cx="10515599" cy="3975750"/>
          </a:xfrm>
        </p:spPr>
        <p:txBody>
          <a:bodyPr/>
          <a:lstStyle>
            <a:lvl1pPr marL="0" indent="0">
              <a:lnSpc>
                <a:spcPct val="110000"/>
              </a:lnSpc>
              <a:spcAft>
                <a:spcPts val="600"/>
              </a:spcAft>
              <a:buNone/>
              <a:defRPr sz="3200" baseline="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2" name="Shape 31">
            <a:extLst>
              <a:ext uri="{FF2B5EF4-FFF2-40B4-BE49-F238E27FC236}">
                <a16:creationId xmlns:a16="http://schemas.microsoft.com/office/drawing/2014/main" id="{537719BA-C5F4-4DF3-8712-5BDA9D955539}"/>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2">
            <a:extLst>
              <a:ext uri="{FF2B5EF4-FFF2-40B4-BE49-F238E27FC236}">
                <a16:creationId xmlns:a16="http://schemas.microsoft.com/office/drawing/2014/main" id="{2007D4C1-684F-45EF-BB9C-0E3337F30AB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4" name="Shape 34">
            <a:extLst>
              <a:ext uri="{FF2B5EF4-FFF2-40B4-BE49-F238E27FC236}">
                <a16:creationId xmlns:a16="http://schemas.microsoft.com/office/drawing/2014/main" id="{A5A6D880-2DCD-4F79-925F-BBD022580A0F}"/>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pic>
        <p:nvPicPr>
          <p:cNvPr id="7" name="Picture 6">
            <a:extLst>
              <a:ext uri="{FF2B5EF4-FFF2-40B4-BE49-F238E27FC236}">
                <a16:creationId xmlns:a16="http://schemas.microsoft.com/office/drawing/2014/main" id="{D39C69F7-9C03-42A1-9333-94DB2C26E50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56723" y="6220869"/>
            <a:ext cx="1672031" cy="420237"/>
          </a:xfrm>
          <a:prstGeom prst="rect">
            <a:avLst/>
          </a:prstGeom>
        </p:spPr>
      </p:pic>
    </p:spTree>
    <p:extLst>
      <p:ext uri="{BB962C8B-B14F-4D97-AF65-F5344CB8AC3E}">
        <p14:creationId xmlns:p14="http://schemas.microsoft.com/office/powerpoint/2010/main" val="275487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8DF2-9010-4F40-94D9-00A53370C7BE}"/>
              </a:ext>
            </a:extLst>
          </p:cNvPr>
          <p:cNvSpPr>
            <a:spLocks noGrp="1"/>
          </p:cNvSpPr>
          <p:nvPr>
            <p:ph type="title"/>
          </p:nvPr>
        </p:nvSpPr>
        <p:spPr>
          <a:xfrm>
            <a:off x="838200" y="401588"/>
            <a:ext cx="10515600" cy="837447"/>
          </a:xfrm>
        </p:spPr>
        <p:txBody>
          <a:bodyPr/>
          <a:lstStyle/>
          <a:p>
            <a:r>
              <a:rPr lang="en-US"/>
              <a:t>Click to edit Master title style</a:t>
            </a:r>
            <a:endParaRPr lang="en-CA"/>
          </a:p>
        </p:txBody>
      </p:sp>
      <p:sp>
        <p:nvSpPr>
          <p:cNvPr id="4" name="Text Placeholder 3">
            <a:extLst>
              <a:ext uri="{FF2B5EF4-FFF2-40B4-BE49-F238E27FC236}">
                <a16:creationId xmlns:a16="http://schemas.microsoft.com/office/drawing/2014/main" id="{B32798E8-E3DF-4E7B-BE46-D0300AC598B4}"/>
              </a:ext>
            </a:extLst>
          </p:cNvPr>
          <p:cNvSpPr>
            <a:spLocks noGrp="1"/>
          </p:cNvSpPr>
          <p:nvPr>
            <p:ph type="body" sz="quarter" idx="10"/>
          </p:nvPr>
        </p:nvSpPr>
        <p:spPr>
          <a:xfrm>
            <a:off x="838200" y="2120250"/>
            <a:ext cx="10515600" cy="4531952"/>
          </a:xfrm>
        </p:spPr>
        <p:txBody>
          <a:bodyPr/>
          <a:lstStyle>
            <a:lvl1pPr marL="0" indent="0">
              <a:lnSpc>
                <a:spcPct val="110000"/>
              </a:lnSpc>
              <a:spcAft>
                <a:spcPts val="600"/>
              </a:spcAft>
              <a:buNone/>
              <a:defRPr sz="3200" baseline="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8" name="Text Placeholder 5">
            <a:extLst>
              <a:ext uri="{FF2B5EF4-FFF2-40B4-BE49-F238E27FC236}">
                <a16:creationId xmlns:a16="http://schemas.microsoft.com/office/drawing/2014/main" id="{3BC7EACF-3A1B-4AC8-A280-9CAAD95DAC00}"/>
              </a:ext>
            </a:extLst>
          </p:cNvPr>
          <p:cNvSpPr>
            <a:spLocks noGrp="1"/>
          </p:cNvSpPr>
          <p:nvPr>
            <p:ph type="body" sz="quarter" idx="11" hasCustomPrompt="1"/>
          </p:nvPr>
        </p:nvSpPr>
        <p:spPr>
          <a:xfrm>
            <a:off x="838200" y="1348407"/>
            <a:ext cx="10515600" cy="597624"/>
          </a:xfrm>
        </p:spPr>
        <p:txBody>
          <a:bodyPr/>
          <a:lstStyle>
            <a:lvl1pPr marL="0" indent="0">
              <a:buNone/>
              <a:defRPr sz="4000"/>
            </a:lvl1pPr>
            <a:lvl2pPr>
              <a:defRPr/>
            </a:lvl2pPr>
          </a:lstStyle>
          <a:p>
            <a:pPr lvl="0"/>
            <a:r>
              <a:rPr lang="en-CA" dirty="0"/>
              <a:t>Subtitle</a:t>
            </a:r>
          </a:p>
        </p:txBody>
      </p:sp>
      <p:sp>
        <p:nvSpPr>
          <p:cNvPr id="12" name="Shape 31">
            <a:extLst>
              <a:ext uri="{FF2B5EF4-FFF2-40B4-BE49-F238E27FC236}">
                <a16:creationId xmlns:a16="http://schemas.microsoft.com/office/drawing/2014/main" id="{537719BA-C5F4-4DF3-8712-5BDA9D955539}"/>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2">
            <a:extLst>
              <a:ext uri="{FF2B5EF4-FFF2-40B4-BE49-F238E27FC236}">
                <a16:creationId xmlns:a16="http://schemas.microsoft.com/office/drawing/2014/main" id="{2007D4C1-684F-45EF-BB9C-0E3337F30AB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4" name="Shape 34">
            <a:extLst>
              <a:ext uri="{FF2B5EF4-FFF2-40B4-BE49-F238E27FC236}">
                <a16:creationId xmlns:a16="http://schemas.microsoft.com/office/drawing/2014/main" id="{A5A6D880-2DCD-4F79-925F-BBD022580A0F}"/>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2429659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8DF2-9010-4F40-94D9-00A53370C7BE}"/>
              </a:ext>
            </a:extLst>
          </p:cNvPr>
          <p:cNvSpPr>
            <a:spLocks noGrp="1"/>
          </p:cNvSpPr>
          <p:nvPr>
            <p:ph type="title"/>
          </p:nvPr>
        </p:nvSpPr>
        <p:spPr>
          <a:xfrm>
            <a:off x="838200" y="401588"/>
            <a:ext cx="10515600" cy="837447"/>
          </a:xfrm>
        </p:spPr>
        <p:txBody>
          <a:bodyPr/>
          <a:lstStyle/>
          <a:p>
            <a:r>
              <a:rPr lang="en-US"/>
              <a:t>Click to edit Master title style</a:t>
            </a:r>
            <a:endParaRPr lang="en-CA"/>
          </a:p>
        </p:txBody>
      </p:sp>
      <p:sp>
        <p:nvSpPr>
          <p:cNvPr id="4" name="Text Placeholder 3">
            <a:extLst>
              <a:ext uri="{FF2B5EF4-FFF2-40B4-BE49-F238E27FC236}">
                <a16:creationId xmlns:a16="http://schemas.microsoft.com/office/drawing/2014/main" id="{B32798E8-E3DF-4E7B-BE46-D0300AC598B4}"/>
              </a:ext>
            </a:extLst>
          </p:cNvPr>
          <p:cNvSpPr>
            <a:spLocks noGrp="1"/>
          </p:cNvSpPr>
          <p:nvPr>
            <p:ph type="body" sz="quarter" idx="10"/>
          </p:nvPr>
        </p:nvSpPr>
        <p:spPr>
          <a:xfrm>
            <a:off x="838200" y="2120250"/>
            <a:ext cx="10515600" cy="3857763"/>
          </a:xfrm>
        </p:spPr>
        <p:txBody>
          <a:bodyPr/>
          <a:lstStyle>
            <a:lvl1pPr marL="0" indent="0">
              <a:lnSpc>
                <a:spcPct val="110000"/>
              </a:lnSpc>
              <a:spcAft>
                <a:spcPts val="600"/>
              </a:spcAft>
              <a:buNone/>
              <a:defRPr sz="3200" baseline="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8" name="Text Placeholder 5">
            <a:extLst>
              <a:ext uri="{FF2B5EF4-FFF2-40B4-BE49-F238E27FC236}">
                <a16:creationId xmlns:a16="http://schemas.microsoft.com/office/drawing/2014/main" id="{3BC7EACF-3A1B-4AC8-A280-9CAAD95DAC00}"/>
              </a:ext>
            </a:extLst>
          </p:cNvPr>
          <p:cNvSpPr>
            <a:spLocks noGrp="1"/>
          </p:cNvSpPr>
          <p:nvPr>
            <p:ph type="body" sz="quarter" idx="11" hasCustomPrompt="1"/>
          </p:nvPr>
        </p:nvSpPr>
        <p:spPr>
          <a:xfrm>
            <a:off x="838200" y="1348407"/>
            <a:ext cx="10515600" cy="597624"/>
          </a:xfrm>
        </p:spPr>
        <p:txBody>
          <a:bodyPr/>
          <a:lstStyle>
            <a:lvl1pPr marL="0" indent="0">
              <a:buNone/>
              <a:defRPr sz="4000"/>
            </a:lvl1pPr>
            <a:lvl2pPr>
              <a:defRPr/>
            </a:lvl2pPr>
          </a:lstStyle>
          <a:p>
            <a:pPr lvl="0"/>
            <a:r>
              <a:rPr lang="en-CA" dirty="0"/>
              <a:t>Subtitle</a:t>
            </a:r>
          </a:p>
        </p:txBody>
      </p:sp>
      <p:sp>
        <p:nvSpPr>
          <p:cNvPr id="12" name="Shape 31">
            <a:extLst>
              <a:ext uri="{FF2B5EF4-FFF2-40B4-BE49-F238E27FC236}">
                <a16:creationId xmlns:a16="http://schemas.microsoft.com/office/drawing/2014/main" id="{537719BA-C5F4-4DF3-8712-5BDA9D955539}"/>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3" name="Shape 32">
            <a:extLst>
              <a:ext uri="{FF2B5EF4-FFF2-40B4-BE49-F238E27FC236}">
                <a16:creationId xmlns:a16="http://schemas.microsoft.com/office/drawing/2014/main" id="{2007D4C1-684F-45EF-BB9C-0E3337F30AB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4" name="Shape 34">
            <a:extLst>
              <a:ext uri="{FF2B5EF4-FFF2-40B4-BE49-F238E27FC236}">
                <a16:creationId xmlns:a16="http://schemas.microsoft.com/office/drawing/2014/main" id="{A5A6D880-2DCD-4F79-925F-BBD022580A0F}"/>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pic>
        <p:nvPicPr>
          <p:cNvPr id="9" name="Picture 8">
            <a:extLst>
              <a:ext uri="{FF2B5EF4-FFF2-40B4-BE49-F238E27FC236}">
                <a16:creationId xmlns:a16="http://schemas.microsoft.com/office/drawing/2014/main" id="{5A03CD75-140B-4453-A5B5-4AA1382CC67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56723" y="6220869"/>
            <a:ext cx="1672031" cy="420237"/>
          </a:xfrm>
          <a:prstGeom prst="rect">
            <a:avLst/>
          </a:prstGeom>
        </p:spPr>
      </p:pic>
    </p:spTree>
    <p:extLst>
      <p:ext uri="{BB962C8B-B14F-4D97-AF65-F5344CB8AC3E}">
        <p14:creationId xmlns:p14="http://schemas.microsoft.com/office/powerpoint/2010/main" val="3278823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8DF2-9010-4F40-94D9-00A53370C7BE}"/>
              </a:ext>
            </a:extLst>
          </p:cNvPr>
          <p:cNvSpPr>
            <a:spLocks noGrp="1"/>
          </p:cNvSpPr>
          <p:nvPr>
            <p:ph type="title"/>
          </p:nvPr>
        </p:nvSpPr>
        <p:spPr>
          <a:xfrm>
            <a:off x="838200" y="401588"/>
            <a:ext cx="10515600" cy="1567889"/>
          </a:xfrm>
        </p:spPr>
        <p:txBody>
          <a:bodyPr/>
          <a:lstStyle/>
          <a:p>
            <a:r>
              <a:rPr lang="en-US"/>
              <a:t>Click to edit Master title style</a:t>
            </a:r>
            <a:endParaRPr lang="en-CA" dirty="0"/>
          </a:p>
        </p:txBody>
      </p:sp>
      <p:sp>
        <p:nvSpPr>
          <p:cNvPr id="4" name="Text Placeholder 3">
            <a:extLst>
              <a:ext uri="{FF2B5EF4-FFF2-40B4-BE49-F238E27FC236}">
                <a16:creationId xmlns:a16="http://schemas.microsoft.com/office/drawing/2014/main" id="{B32798E8-E3DF-4E7B-BE46-D0300AC598B4}"/>
              </a:ext>
            </a:extLst>
          </p:cNvPr>
          <p:cNvSpPr>
            <a:spLocks noGrp="1"/>
          </p:cNvSpPr>
          <p:nvPr>
            <p:ph type="body" sz="quarter" idx="10"/>
          </p:nvPr>
        </p:nvSpPr>
        <p:spPr>
          <a:xfrm>
            <a:off x="838201" y="2158075"/>
            <a:ext cx="4942114" cy="4494129"/>
          </a:xfrm>
        </p:spPr>
        <p:txBody>
          <a:bodyPr/>
          <a:lstStyle>
            <a:lvl1pPr>
              <a:lnSpc>
                <a:spcPct val="110000"/>
              </a:lnSpc>
              <a:spcAft>
                <a:spcPts val="600"/>
              </a:spcAft>
              <a:defRPr sz="320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Content Placeholder 4">
            <a:extLst>
              <a:ext uri="{FF2B5EF4-FFF2-40B4-BE49-F238E27FC236}">
                <a16:creationId xmlns:a16="http://schemas.microsoft.com/office/drawing/2014/main" id="{A9915A7D-084E-4359-A328-241A3D571CA8}"/>
              </a:ext>
            </a:extLst>
          </p:cNvPr>
          <p:cNvSpPr>
            <a:spLocks noGrp="1"/>
          </p:cNvSpPr>
          <p:nvPr>
            <p:ph sz="quarter" idx="11"/>
          </p:nvPr>
        </p:nvSpPr>
        <p:spPr>
          <a:xfrm>
            <a:off x="6096001" y="2157621"/>
            <a:ext cx="5257799" cy="4494129"/>
          </a:xfrm>
        </p:spPr>
        <p:txBody>
          <a:bodyPr/>
          <a:lstStyle>
            <a:lvl1pPr>
              <a:lnSpc>
                <a:spcPct val="110000"/>
              </a:lnSpc>
              <a:spcAft>
                <a:spcPts val="600"/>
              </a:spcAft>
              <a:defRPr sz="320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3" name="Shape 31">
            <a:extLst>
              <a:ext uri="{FF2B5EF4-FFF2-40B4-BE49-F238E27FC236}">
                <a16:creationId xmlns:a16="http://schemas.microsoft.com/office/drawing/2014/main" id="{C34391C4-A1F8-4B7E-97AF-35B5BC8F200F}"/>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4" name="Shape 32">
            <a:extLst>
              <a:ext uri="{FF2B5EF4-FFF2-40B4-BE49-F238E27FC236}">
                <a16:creationId xmlns:a16="http://schemas.microsoft.com/office/drawing/2014/main" id="{2C42FCCD-9E6E-4DB6-BF40-8D0AAC0154D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5" name="Shape 34">
            <a:extLst>
              <a:ext uri="{FF2B5EF4-FFF2-40B4-BE49-F238E27FC236}">
                <a16:creationId xmlns:a16="http://schemas.microsoft.com/office/drawing/2014/main" id="{444B39C8-0F36-4F46-B481-63789C016B16}"/>
              </a:ext>
            </a:extLst>
          </p:cNvPr>
          <p:cNvSpPr/>
          <p:nvPr userDrawn="1"/>
        </p:nvSpPr>
        <p:spPr>
          <a:xfrm>
            <a:off x="0" y="6755102"/>
            <a:ext cx="9808412" cy="94072"/>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Tree>
    <p:extLst>
      <p:ext uri="{BB962C8B-B14F-4D97-AF65-F5344CB8AC3E}">
        <p14:creationId xmlns:p14="http://schemas.microsoft.com/office/powerpoint/2010/main" val="74596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858DF2-9010-4F40-94D9-00A53370C7BE}"/>
              </a:ext>
            </a:extLst>
          </p:cNvPr>
          <p:cNvSpPr>
            <a:spLocks noGrp="1"/>
          </p:cNvSpPr>
          <p:nvPr>
            <p:ph type="title"/>
          </p:nvPr>
        </p:nvSpPr>
        <p:spPr>
          <a:xfrm>
            <a:off x="838200" y="401588"/>
            <a:ext cx="10515600" cy="1567889"/>
          </a:xfrm>
        </p:spPr>
        <p:txBody>
          <a:bodyPr/>
          <a:lstStyle/>
          <a:p>
            <a:r>
              <a:rPr lang="en-US"/>
              <a:t>Click to edit Master title style</a:t>
            </a:r>
            <a:endParaRPr lang="en-CA" dirty="0"/>
          </a:p>
        </p:txBody>
      </p:sp>
      <p:sp>
        <p:nvSpPr>
          <p:cNvPr id="4" name="Text Placeholder 3">
            <a:extLst>
              <a:ext uri="{FF2B5EF4-FFF2-40B4-BE49-F238E27FC236}">
                <a16:creationId xmlns:a16="http://schemas.microsoft.com/office/drawing/2014/main" id="{B32798E8-E3DF-4E7B-BE46-D0300AC598B4}"/>
              </a:ext>
            </a:extLst>
          </p:cNvPr>
          <p:cNvSpPr>
            <a:spLocks noGrp="1"/>
          </p:cNvSpPr>
          <p:nvPr>
            <p:ph type="body" sz="quarter" idx="10"/>
          </p:nvPr>
        </p:nvSpPr>
        <p:spPr>
          <a:xfrm>
            <a:off x="838201" y="2158075"/>
            <a:ext cx="4942114" cy="4494129"/>
          </a:xfrm>
        </p:spPr>
        <p:txBody>
          <a:bodyPr/>
          <a:lstStyle>
            <a:lvl1pPr>
              <a:lnSpc>
                <a:spcPct val="110000"/>
              </a:lnSpc>
              <a:spcAft>
                <a:spcPts val="600"/>
              </a:spcAft>
              <a:defRPr sz="320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Content Placeholder 4">
            <a:extLst>
              <a:ext uri="{FF2B5EF4-FFF2-40B4-BE49-F238E27FC236}">
                <a16:creationId xmlns:a16="http://schemas.microsoft.com/office/drawing/2014/main" id="{A9915A7D-084E-4359-A328-241A3D571CA8}"/>
              </a:ext>
            </a:extLst>
          </p:cNvPr>
          <p:cNvSpPr>
            <a:spLocks noGrp="1"/>
          </p:cNvSpPr>
          <p:nvPr>
            <p:ph sz="quarter" idx="11"/>
          </p:nvPr>
        </p:nvSpPr>
        <p:spPr>
          <a:xfrm>
            <a:off x="6096001" y="2157621"/>
            <a:ext cx="5257799" cy="3949253"/>
          </a:xfrm>
        </p:spPr>
        <p:txBody>
          <a:bodyPr/>
          <a:lstStyle>
            <a:lvl1pPr>
              <a:lnSpc>
                <a:spcPct val="110000"/>
              </a:lnSpc>
              <a:spcAft>
                <a:spcPts val="600"/>
              </a:spcAft>
              <a:defRPr sz="3200">
                <a:solidFill>
                  <a:schemeClr val="accent6">
                    <a:lumMod val="75000"/>
                  </a:schemeClr>
                </a:solidFill>
              </a:defRPr>
            </a:lvl1pPr>
            <a:lvl2pPr>
              <a:lnSpc>
                <a:spcPct val="110000"/>
              </a:lnSpc>
              <a:spcAft>
                <a:spcPts val="600"/>
              </a:spcAft>
              <a:defRPr>
                <a:solidFill>
                  <a:schemeClr val="accent6">
                    <a:lumMod val="75000"/>
                  </a:schemeClr>
                </a:solidFill>
              </a:defRPr>
            </a:lvl2pPr>
            <a:lvl3pPr>
              <a:lnSpc>
                <a:spcPct val="110000"/>
              </a:lnSpc>
              <a:spcAft>
                <a:spcPts val="600"/>
              </a:spcAft>
              <a:defRPr>
                <a:solidFill>
                  <a:schemeClr val="accent6">
                    <a:lumMod val="75000"/>
                  </a:schemeClr>
                </a:solidFill>
              </a:defRPr>
            </a:lvl3pPr>
            <a:lvl4pPr>
              <a:lnSpc>
                <a:spcPct val="110000"/>
              </a:lnSpc>
              <a:spcAft>
                <a:spcPts val="600"/>
              </a:spcAft>
              <a:defRPr>
                <a:solidFill>
                  <a:schemeClr val="accent6">
                    <a:lumMod val="75000"/>
                  </a:schemeClr>
                </a:solidFill>
              </a:defRPr>
            </a:lvl4pPr>
            <a:lvl5pPr>
              <a:lnSpc>
                <a:spcPct val="110000"/>
              </a:lnSpc>
              <a:spcAft>
                <a:spcPts val="600"/>
              </a:spcAft>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3" name="Shape 31">
            <a:extLst>
              <a:ext uri="{FF2B5EF4-FFF2-40B4-BE49-F238E27FC236}">
                <a16:creationId xmlns:a16="http://schemas.microsoft.com/office/drawing/2014/main" id="{C34391C4-A1F8-4B7E-97AF-35B5BC8F200F}"/>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4" name="Shape 32">
            <a:extLst>
              <a:ext uri="{FF2B5EF4-FFF2-40B4-BE49-F238E27FC236}">
                <a16:creationId xmlns:a16="http://schemas.microsoft.com/office/drawing/2014/main" id="{2C42FCCD-9E6E-4DB6-BF40-8D0AAC0154D7}"/>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5" name="Shape 34">
            <a:extLst>
              <a:ext uri="{FF2B5EF4-FFF2-40B4-BE49-F238E27FC236}">
                <a16:creationId xmlns:a16="http://schemas.microsoft.com/office/drawing/2014/main" id="{444B39C8-0F36-4F46-B481-63789C016B16}"/>
              </a:ext>
            </a:extLst>
          </p:cNvPr>
          <p:cNvSpPr/>
          <p:nvPr userDrawn="1"/>
        </p:nvSpPr>
        <p:spPr>
          <a:xfrm>
            <a:off x="0" y="6755102"/>
            <a:ext cx="9808412" cy="94072"/>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pic>
        <p:nvPicPr>
          <p:cNvPr id="8" name="Picture 7">
            <a:extLst>
              <a:ext uri="{FF2B5EF4-FFF2-40B4-BE49-F238E27FC236}">
                <a16:creationId xmlns:a16="http://schemas.microsoft.com/office/drawing/2014/main" id="{409A1AB0-D9F4-4A7F-BE91-80765DE3937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56723" y="6220869"/>
            <a:ext cx="1672031" cy="420237"/>
          </a:xfrm>
          <a:prstGeom prst="rect">
            <a:avLst/>
          </a:prstGeom>
        </p:spPr>
      </p:pic>
    </p:spTree>
    <p:extLst>
      <p:ext uri="{BB962C8B-B14F-4D97-AF65-F5344CB8AC3E}">
        <p14:creationId xmlns:p14="http://schemas.microsoft.com/office/powerpoint/2010/main" val="35873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lumns &amp; Image Slide">
    <p:bg>
      <p:bgPr>
        <a:solidFill>
          <a:schemeClr val="bg1"/>
        </a:solidFill>
        <a:effectLst/>
      </p:bgPr>
    </p:bg>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BE009FD1-DC86-4B17-9E03-F9610F7C6DBD}"/>
              </a:ext>
            </a:extLst>
          </p:cNvPr>
          <p:cNvSpPr>
            <a:spLocks noGrp="1"/>
          </p:cNvSpPr>
          <p:nvPr>
            <p:ph type="title"/>
          </p:nvPr>
        </p:nvSpPr>
        <p:spPr>
          <a:xfrm>
            <a:off x="838200" y="401588"/>
            <a:ext cx="6650082" cy="1567889"/>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0C9327DB-6F02-4C90-9452-BFF850BFC3B0}"/>
              </a:ext>
            </a:extLst>
          </p:cNvPr>
          <p:cNvSpPr>
            <a:spLocks noGrp="1"/>
          </p:cNvSpPr>
          <p:nvPr>
            <p:ph type="body" sz="quarter" idx="13" hasCustomPrompt="1"/>
          </p:nvPr>
        </p:nvSpPr>
        <p:spPr>
          <a:xfrm>
            <a:off x="838200" y="2127840"/>
            <a:ext cx="6631032" cy="522657"/>
          </a:xfrm>
        </p:spPr>
        <p:txBody>
          <a:bodyPr>
            <a:normAutofit/>
          </a:bodyPr>
          <a:lstStyle>
            <a:lvl1pPr marL="0" indent="0">
              <a:buNone/>
              <a:defRPr sz="2800">
                <a:solidFill>
                  <a:schemeClr val="accent1"/>
                </a:solidFill>
              </a:defRPr>
            </a:lvl1pPr>
          </a:lstStyle>
          <a:p>
            <a:pPr lvl="0"/>
            <a:r>
              <a:rPr lang="en-US" dirty="0"/>
              <a:t>Title from 32 pts</a:t>
            </a:r>
            <a:endParaRPr lang="en-CA" dirty="0"/>
          </a:p>
        </p:txBody>
      </p:sp>
      <p:sp>
        <p:nvSpPr>
          <p:cNvPr id="6" name="Picture Placeholder 5">
            <a:extLst>
              <a:ext uri="{FF2B5EF4-FFF2-40B4-BE49-F238E27FC236}">
                <a16:creationId xmlns:a16="http://schemas.microsoft.com/office/drawing/2014/main" id="{19084396-644D-44BB-BFEF-91D0D08FD15B}"/>
              </a:ext>
            </a:extLst>
          </p:cNvPr>
          <p:cNvSpPr>
            <a:spLocks noGrp="1"/>
          </p:cNvSpPr>
          <p:nvPr>
            <p:ph type="pic" sz="quarter" idx="14"/>
          </p:nvPr>
        </p:nvSpPr>
        <p:spPr>
          <a:xfrm>
            <a:off x="7688263" y="-13063"/>
            <a:ext cx="4503737" cy="6754813"/>
          </a:xfrm>
        </p:spPr>
        <p:txBody>
          <a:bodyPr/>
          <a:lstStyle/>
          <a:p>
            <a:r>
              <a:rPr lang="en-US"/>
              <a:t>Click icon to add picture</a:t>
            </a:r>
            <a:endParaRPr lang="en-CA"/>
          </a:p>
        </p:txBody>
      </p:sp>
      <p:sp>
        <p:nvSpPr>
          <p:cNvPr id="11" name="Text Placeholder 10">
            <a:extLst>
              <a:ext uri="{FF2B5EF4-FFF2-40B4-BE49-F238E27FC236}">
                <a16:creationId xmlns:a16="http://schemas.microsoft.com/office/drawing/2014/main" id="{950FECBB-08FC-4545-B841-A2B81E47208D}"/>
              </a:ext>
            </a:extLst>
          </p:cNvPr>
          <p:cNvSpPr>
            <a:spLocks noGrp="1"/>
          </p:cNvSpPr>
          <p:nvPr>
            <p:ph type="body" sz="quarter" idx="15"/>
          </p:nvPr>
        </p:nvSpPr>
        <p:spPr>
          <a:xfrm>
            <a:off x="838200" y="2766747"/>
            <a:ext cx="3195638" cy="3119585"/>
          </a:xfrm>
        </p:spPr>
        <p:txBody>
          <a:bodyPr/>
          <a:lstStyle>
            <a:lvl1pPr>
              <a:defRPr>
                <a:solidFill>
                  <a:schemeClr val="accent6">
                    <a:lumMod val="75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vl5pPr>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22" name="Text Placeholder 10">
            <a:extLst>
              <a:ext uri="{FF2B5EF4-FFF2-40B4-BE49-F238E27FC236}">
                <a16:creationId xmlns:a16="http://schemas.microsoft.com/office/drawing/2014/main" id="{E39383C8-7E6C-457D-9B64-05A787EA1DC2}"/>
              </a:ext>
            </a:extLst>
          </p:cNvPr>
          <p:cNvSpPr>
            <a:spLocks noGrp="1"/>
          </p:cNvSpPr>
          <p:nvPr>
            <p:ph type="body" sz="quarter" idx="16"/>
          </p:nvPr>
        </p:nvSpPr>
        <p:spPr>
          <a:xfrm>
            <a:off x="4273594" y="2766747"/>
            <a:ext cx="3214688" cy="3119585"/>
          </a:xfrm>
        </p:spPr>
        <p:txBody>
          <a:bodyPr/>
          <a:lstStyle>
            <a:lvl1pPr>
              <a:defRPr>
                <a:solidFill>
                  <a:schemeClr val="accent6">
                    <a:lumMod val="75000"/>
                  </a:schemeClr>
                </a:solidFill>
              </a:defRPr>
            </a:lvl1pPr>
            <a:lvl2pPr>
              <a:defRPr>
                <a:solidFill>
                  <a:schemeClr val="accent6">
                    <a:lumMod val="75000"/>
                  </a:schemeClr>
                </a:solidFill>
              </a:defRPr>
            </a:lvl2pPr>
            <a:lvl3pPr>
              <a:defRPr>
                <a:solidFill>
                  <a:schemeClr val="accent6">
                    <a:lumMod val="75000"/>
                  </a:schemeClr>
                </a:solidFill>
              </a:defRPr>
            </a:lvl3pPr>
            <a:lvl4pPr>
              <a:defRPr>
                <a:solidFill>
                  <a:schemeClr val="accent6">
                    <a:lumMod val="75000"/>
                  </a:schemeClr>
                </a:solidFill>
              </a:defRPr>
            </a:lvl4pPr>
            <a:lvl5pPr>
              <a:defRPr>
                <a:solidFill>
                  <a:schemeClr val="accent6">
                    <a:lumMod val="75000"/>
                  </a:schemeClr>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8" name="Shape 31">
            <a:extLst>
              <a:ext uri="{FF2B5EF4-FFF2-40B4-BE49-F238E27FC236}">
                <a16:creationId xmlns:a16="http://schemas.microsoft.com/office/drawing/2014/main" id="{6F5CE083-A4F9-4501-81C3-8B9F0E297464}"/>
              </a:ext>
            </a:extLst>
          </p:cNvPr>
          <p:cNvSpPr/>
          <p:nvPr userDrawn="1"/>
        </p:nvSpPr>
        <p:spPr>
          <a:xfrm>
            <a:off x="9808489"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19" name="Shape 32">
            <a:extLst>
              <a:ext uri="{FF2B5EF4-FFF2-40B4-BE49-F238E27FC236}">
                <a16:creationId xmlns:a16="http://schemas.microsoft.com/office/drawing/2014/main" id="{6638F6C2-2DCD-418D-B1A0-2454603AC842}"/>
              </a:ext>
            </a:extLst>
          </p:cNvPr>
          <p:cNvSpPr/>
          <p:nvPr userDrawn="1"/>
        </p:nvSpPr>
        <p:spPr>
          <a:xfrm>
            <a:off x="11000415" y="6755101"/>
            <a:ext cx="1191599" cy="102899"/>
          </a:xfrm>
          <a:prstGeom prst="rect">
            <a:avLst/>
          </a:prstGeom>
          <a:solidFill>
            <a:schemeClr val="accent2"/>
          </a:solidFill>
          <a:ln>
            <a:noFill/>
          </a:ln>
        </p:spPr>
        <p:txBody>
          <a:bodyPr lIns="91425" tIns="91425" rIns="91425" bIns="91425" anchor="ctr" anchorCtr="0">
            <a:noAutofit/>
          </a:bodyPr>
          <a:lstStyle/>
          <a:p>
            <a:pPr lvl="0">
              <a:spcBef>
                <a:spcPts val="0"/>
              </a:spcBef>
              <a:buNone/>
            </a:pPr>
            <a:endParaRPr sz="1400"/>
          </a:p>
        </p:txBody>
      </p:sp>
      <p:sp>
        <p:nvSpPr>
          <p:cNvPr id="21" name="Shape 34">
            <a:extLst>
              <a:ext uri="{FF2B5EF4-FFF2-40B4-BE49-F238E27FC236}">
                <a16:creationId xmlns:a16="http://schemas.microsoft.com/office/drawing/2014/main" id="{89E6C0C4-2AB3-4CF4-A21B-03E8DC463D43}"/>
              </a:ext>
            </a:extLst>
          </p:cNvPr>
          <p:cNvSpPr/>
          <p:nvPr userDrawn="1"/>
        </p:nvSpPr>
        <p:spPr>
          <a:xfrm>
            <a:off x="0" y="6755101"/>
            <a:ext cx="9808412" cy="102899"/>
          </a:xfrm>
          <a:prstGeom prst="rect">
            <a:avLst/>
          </a:prstGeom>
          <a:solidFill>
            <a:schemeClr val="accent1"/>
          </a:solidFill>
          <a:ln>
            <a:noFill/>
          </a:ln>
        </p:spPr>
        <p:txBody>
          <a:bodyPr lIns="91425" tIns="91425" rIns="91425" bIns="91425" anchor="ctr" anchorCtr="0">
            <a:noAutofit/>
          </a:bodyPr>
          <a:lstStyle/>
          <a:p>
            <a:pPr lvl="0">
              <a:spcBef>
                <a:spcPts val="0"/>
              </a:spcBef>
              <a:buNone/>
            </a:pPr>
            <a:endParaRPr sz="1400">
              <a:solidFill>
                <a:schemeClr val="accent1"/>
              </a:solidFill>
            </a:endParaRPr>
          </a:p>
        </p:txBody>
      </p:sp>
      <p:sp>
        <p:nvSpPr>
          <p:cNvPr id="23" name="Text Placeholder 2">
            <a:extLst>
              <a:ext uri="{FF2B5EF4-FFF2-40B4-BE49-F238E27FC236}">
                <a16:creationId xmlns:a16="http://schemas.microsoft.com/office/drawing/2014/main" id="{1F986ABD-6D0B-48F6-A6B9-05D2624C6346}"/>
              </a:ext>
            </a:extLst>
          </p:cNvPr>
          <p:cNvSpPr>
            <a:spLocks noGrp="1"/>
          </p:cNvSpPr>
          <p:nvPr>
            <p:ph type="body" sz="quarter" idx="17" hasCustomPrompt="1"/>
          </p:nvPr>
        </p:nvSpPr>
        <p:spPr>
          <a:xfrm>
            <a:off x="838200" y="6059388"/>
            <a:ext cx="6631032" cy="624214"/>
          </a:xfrm>
        </p:spPr>
        <p:txBody>
          <a:bodyPr>
            <a:normAutofit/>
          </a:bodyPr>
          <a:lstStyle>
            <a:lvl1pPr marL="0" indent="0">
              <a:buNone/>
              <a:defRPr sz="1800">
                <a:solidFill>
                  <a:schemeClr val="accent1"/>
                </a:solidFill>
              </a:defRPr>
            </a:lvl1pPr>
          </a:lstStyle>
          <a:p>
            <a:pPr lvl="0"/>
            <a:r>
              <a:rPr lang="en-US" dirty="0"/>
              <a:t>Highlight additional text in the Primary </a:t>
            </a:r>
            <a:r>
              <a:rPr lang="en-US" dirty="0" err="1"/>
              <a:t>colour</a:t>
            </a:r>
            <a:r>
              <a:rPr lang="en-US" dirty="0"/>
              <a:t> for extra visibility.</a:t>
            </a:r>
          </a:p>
        </p:txBody>
      </p:sp>
    </p:spTree>
    <p:extLst>
      <p:ext uri="{BB962C8B-B14F-4D97-AF65-F5344CB8AC3E}">
        <p14:creationId xmlns:p14="http://schemas.microsoft.com/office/powerpoint/2010/main" val="4157619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01588"/>
            <a:ext cx="10515600" cy="1325563"/>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p:txBody>
      </p:sp>
    </p:spTree>
    <p:extLst>
      <p:ext uri="{BB962C8B-B14F-4D97-AF65-F5344CB8AC3E}">
        <p14:creationId xmlns:p14="http://schemas.microsoft.com/office/powerpoint/2010/main" val="912938238"/>
      </p:ext>
    </p:extLst>
  </p:cSld>
  <p:clrMap bg1="lt1" tx1="dk1" bg2="lt2" tx2="dk2" accent1="accent1" accent2="accent2" accent3="accent3" accent4="accent4" accent5="accent5" accent6="accent6" hlink="hlink" folHlink="folHlink"/>
  <p:sldLayoutIdLst>
    <p:sldLayoutId id="2147483660" r:id="rId1"/>
    <p:sldLayoutId id="2147483671" r:id="rId2"/>
    <p:sldLayoutId id="2147483680" r:id="rId3"/>
    <p:sldLayoutId id="2147483681" r:id="rId4"/>
    <p:sldLayoutId id="2147483675" r:id="rId5"/>
    <p:sldLayoutId id="2147483682" r:id="rId6"/>
    <p:sldLayoutId id="2147483676" r:id="rId7"/>
    <p:sldLayoutId id="2147483683" r:id="rId8"/>
    <p:sldLayoutId id="2147483678" r:id="rId9"/>
    <p:sldLayoutId id="2147483684" r:id="rId10"/>
    <p:sldLayoutId id="2147483685" r:id="rId11"/>
    <p:sldLayoutId id="2147483665" r:id="rId12"/>
    <p:sldLayoutId id="2147483673" r:id="rId13"/>
    <p:sldLayoutId id="2147483674" r:id="rId14"/>
    <p:sldLayoutId id="2147483677" r:id="rId15"/>
    <p:sldLayoutId id="2147483679" r:id="rId16"/>
    <p:sldLayoutId id="2147483686" r:id="rId17"/>
  </p:sldLayoutIdLst>
  <p:txStyles>
    <p:titleStyle>
      <a:lvl1pPr algn="l" defTabSz="914400" rtl="0" eaLnBrk="1" latinLnBrk="0" hangingPunct="1">
        <a:lnSpc>
          <a:spcPct val="90000"/>
        </a:lnSpc>
        <a:spcBef>
          <a:spcPct val="0"/>
        </a:spcBef>
        <a:buNone/>
        <a:defRPr sz="48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accent6">
              <a:lumMod val="75000"/>
            </a:schemeClr>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accent6"/>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accent6"/>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77"/>
        <p:cNvGrpSpPr/>
        <p:nvPr/>
      </p:nvGrpSpPr>
      <p:grpSpPr>
        <a:xfrm>
          <a:off x="0" y="0"/>
          <a:ext cx="0" cy="0"/>
          <a:chOff x="0" y="0"/>
          <a:chExt cx="0" cy="0"/>
        </a:xfrm>
      </p:grpSpPr>
      <p:sp>
        <p:nvSpPr>
          <p:cNvPr id="78" name="Shape 78"/>
          <p:cNvSpPr txBox="1">
            <a:spLocks noGrp="1"/>
          </p:cNvSpPr>
          <p:nvPr>
            <p:ph type="ctrTitle"/>
          </p:nvPr>
        </p:nvSpPr>
        <p:spPr>
          <a:xfrm>
            <a:off x="892837" y="2846133"/>
            <a:ext cx="8713440" cy="1546500"/>
          </a:xfrm>
          <a:prstGeom prst="rect">
            <a:avLst/>
          </a:prstGeom>
        </p:spPr>
        <p:txBody>
          <a:bodyPr lIns="91425" tIns="91425" rIns="91425" bIns="91425" anchor="t" anchorCtr="0">
            <a:noAutofit/>
          </a:bodyPr>
          <a:lstStyle/>
          <a:p>
            <a:r>
              <a:rPr lang="en-US" dirty="0">
                <a:latin typeface="Calibri" panose="020F0502020204030204" pitchFamily="34" charset="0"/>
                <a:cs typeface="Calibri" panose="020F0502020204030204" pitchFamily="34" charset="0"/>
              </a:rPr>
              <a:t>Entering EYE-TA results into the online system</a:t>
            </a:r>
            <a:br>
              <a:rPr lang="en-US" dirty="0">
                <a:latin typeface="+mn-lt"/>
              </a:rPr>
            </a:br>
            <a:br>
              <a:rPr lang="en-US" dirty="0"/>
            </a:br>
            <a:endParaRPr lang="en" dirty="0"/>
          </a:p>
        </p:txBody>
      </p:sp>
    </p:spTree>
    <p:extLst>
      <p:ext uri="{BB962C8B-B14F-4D97-AF65-F5344CB8AC3E}">
        <p14:creationId xmlns:p14="http://schemas.microsoft.com/office/powerpoint/2010/main" val="1374606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EDF3B-8E0B-395A-B274-8E127EA095D0}"/>
              </a:ext>
            </a:extLst>
          </p:cNvPr>
          <p:cNvSpPr>
            <a:spLocks noGrp="1"/>
          </p:cNvSpPr>
          <p:nvPr>
            <p:ph type="title"/>
          </p:nvPr>
        </p:nvSpPr>
        <p:spPr/>
        <p:txBody>
          <a:bodyPr/>
          <a:lstStyle/>
          <a:p>
            <a:r>
              <a:rPr lang="en-CA" dirty="0"/>
              <a:t>Data entry best practices</a:t>
            </a:r>
          </a:p>
        </p:txBody>
      </p:sp>
      <p:sp>
        <p:nvSpPr>
          <p:cNvPr id="3" name="Text Placeholder 2">
            <a:extLst>
              <a:ext uri="{FF2B5EF4-FFF2-40B4-BE49-F238E27FC236}">
                <a16:creationId xmlns:a16="http://schemas.microsoft.com/office/drawing/2014/main" id="{19A90B37-9A11-A033-E064-AD3D6D2430A5}"/>
              </a:ext>
            </a:extLst>
          </p:cNvPr>
          <p:cNvSpPr>
            <a:spLocks noGrp="1"/>
          </p:cNvSpPr>
          <p:nvPr>
            <p:ph type="body" sz="quarter" idx="10"/>
          </p:nvPr>
        </p:nvSpPr>
        <p:spPr>
          <a:xfrm>
            <a:off x="688910" y="1657338"/>
            <a:ext cx="10515600" cy="4531952"/>
          </a:xfrm>
        </p:spPr>
        <p:txBody>
          <a:bodyPr>
            <a:normAutofit fontScale="85000" lnSpcReduction="20000"/>
          </a:bodyPr>
          <a:lstStyle/>
          <a:p>
            <a:pPr marL="457200" indent="-457200" algn="l" rtl="0" fontAlgn="base">
              <a:buFont typeface="Wingdings" panose="05000000000000000000" pitchFamily="2" charset="2"/>
              <a:buChar char="ü"/>
            </a:pPr>
            <a:r>
              <a:rPr lang="en-CA" sz="3500" b="0" i="0" u="none" strike="noStrike" dirty="0">
                <a:effectLst/>
                <a:latin typeface="Calibri" panose="020F0502020204030204" pitchFamily="34" charset="0"/>
              </a:rPr>
              <a:t>Once you’ve received an email from the EYE support team with your temporary password, log into the system to make sure everything is in order.</a:t>
            </a:r>
            <a:r>
              <a:rPr lang="en-US" sz="3500" b="0" i="0" dirty="0">
                <a:effectLst/>
                <a:latin typeface="Calibri" panose="020F0502020204030204" pitchFamily="34" charset="0"/>
              </a:rPr>
              <a:t>​</a:t>
            </a:r>
            <a:endParaRPr lang="en-US" sz="3500" b="0" i="0" dirty="0">
              <a:effectLst/>
              <a:latin typeface="Arial" panose="020B0604020202020204" pitchFamily="34" charset="0"/>
            </a:endParaRPr>
          </a:p>
          <a:p>
            <a:pPr marL="457200" indent="-457200" algn="l" rtl="0" fontAlgn="base">
              <a:buFont typeface="Wingdings" panose="05000000000000000000" pitchFamily="2" charset="2"/>
              <a:buChar char="ü"/>
            </a:pPr>
            <a:r>
              <a:rPr lang="en-CA" sz="3500" b="0" i="0" u="none" strike="noStrike" dirty="0">
                <a:effectLst/>
                <a:latin typeface="Calibri" panose="020F0502020204030204" pitchFamily="34" charset="0"/>
              </a:rPr>
              <a:t>Create a new password you’ll remember.</a:t>
            </a:r>
            <a:r>
              <a:rPr lang="en-US" sz="3500" b="0" i="0" dirty="0">
                <a:effectLst/>
                <a:latin typeface="Calibri" panose="020F0502020204030204" pitchFamily="34" charset="0"/>
              </a:rPr>
              <a:t>​</a:t>
            </a:r>
            <a:endParaRPr lang="en-US" sz="3500" b="0" i="0" dirty="0">
              <a:effectLst/>
              <a:latin typeface="Arial" panose="020B0604020202020204" pitchFamily="34" charset="0"/>
            </a:endParaRPr>
          </a:p>
          <a:p>
            <a:pPr marL="457200" indent="-457200" algn="l" rtl="0" fontAlgn="base">
              <a:buFont typeface="Wingdings" panose="05000000000000000000" pitchFamily="2" charset="2"/>
              <a:buChar char="ü"/>
            </a:pPr>
            <a:r>
              <a:rPr lang="en-CA" sz="3500" b="0" i="0" u="none" strike="noStrike" dirty="0">
                <a:effectLst/>
                <a:latin typeface="Calibri" panose="020F0502020204030204" pitchFamily="34" charset="0"/>
              </a:rPr>
              <a:t>Start by verifying and confirming your class list. However, up until you generate your reports, you can still edit the children’s information. You can also add additional children right up until the closing of your jurisdiction’s data assessment window, even if you’ve generated your reports already.</a:t>
            </a:r>
            <a:r>
              <a:rPr lang="en-US" sz="3500" b="0" i="0" dirty="0">
                <a:effectLst/>
                <a:latin typeface="Calibri" panose="020F0502020204030204" pitchFamily="34" charset="0"/>
              </a:rPr>
              <a:t>​</a:t>
            </a:r>
            <a:endParaRPr lang="en-US" sz="3500" b="0" i="0" dirty="0">
              <a:effectLst/>
              <a:latin typeface="Arial" panose="020B0604020202020204" pitchFamily="34" charset="0"/>
            </a:endParaRPr>
          </a:p>
          <a:p>
            <a:endParaRPr lang="en-CA" dirty="0"/>
          </a:p>
        </p:txBody>
      </p:sp>
    </p:spTree>
    <p:extLst>
      <p:ext uri="{BB962C8B-B14F-4D97-AF65-F5344CB8AC3E}">
        <p14:creationId xmlns:p14="http://schemas.microsoft.com/office/powerpoint/2010/main" val="1357975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EDF3B-8E0B-395A-B274-8E127EA095D0}"/>
              </a:ext>
            </a:extLst>
          </p:cNvPr>
          <p:cNvSpPr>
            <a:spLocks noGrp="1"/>
          </p:cNvSpPr>
          <p:nvPr>
            <p:ph type="title"/>
          </p:nvPr>
        </p:nvSpPr>
        <p:spPr/>
        <p:txBody>
          <a:bodyPr/>
          <a:lstStyle/>
          <a:p>
            <a:r>
              <a:rPr lang="en-CA" dirty="0"/>
              <a:t>Data entry best practices</a:t>
            </a:r>
          </a:p>
        </p:txBody>
      </p:sp>
      <p:sp>
        <p:nvSpPr>
          <p:cNvPr id="3" name="Text Placeholder 2">
            <a:extLst>
              <a:ext uri="{FF2B5EF4-FFF2-40B4-BE49-F238E27FC236}">
                <a16:creationId xmlns:a16="http://schemas.microsoft.com/office/drawing/2014/main" id="{19A90B37-9A11-A033-E064-AD3D6D2430A5}"/>
              </a:ext>
            </a:extLst>
          </p:cNvPr>
          <p:cNvSpPr>
            <a:spLocks noGrp="1"/>
          </p:cNvSpPr>
          <p:nvPr>
            <p:ph type="body" sz="quarter" idx="10"/>
          </p:nvPr>
        </p:nvSpPr>
        <p:spPr>
          <a:xfrm>
            <a:off x="670249" y="1511559"/>
            <a:ext cx="10515600" cy="4229862"/>
          </a:xfrm>
        </p:spPr>
        <p:txBody>
          <a:bodyPr>
            <a:normAutofit/>
          </a:bodyPr>
          <a:lstStyle/>
          <a:p>
            <a:pPr marL="457200" indent="-457200" algn="l" rtl="0" fontAlgn="base">
              <a:buFont typeface="Wingdings" panose="05000000000000000000" pitchFamily="2" charset="2"/>
              <a:buChar char="ü"/>
            </a:pPr>
            <a:r>
              <a:rPr lang="en-CA" b="0" i="0" u="none" strike="noStrike" dirty="0">
                <a:effectLst/>
                <a:latin typeface="Calibri" panose="020F0502020204030204" pitchFamily="34" charset="0"/>
              </a:rPr>
              <a:t>Print your </a:t>
            </a:r>
            <a:r>
              <a:rPr lang="en-CA" b="0" i="1" u="none" strike="noStrike" dirty="0">
                <a:effectLst/>
                <a:latin typeface="Calibri" panose="020F0502020204030204" pitchFamily="34" charset="0"/>
              </a:rPr>
              <a:t>Teacher Checklist </a:t>
            </a:r>
            <a:r>
              <a:rPr lang="en-CA" b="0" i="0" u="none" strike="noStrike" dirty="0">
                <a:effectLst/>
                <a:latin typeface="Calibri" panose="020F0502020204030204" pitchFamily="34" charset="0"/>
              </a:rPr>
              <a:t>so you can jot down scores. </a:t>
            </a:r>
            <a:r>
              <a:rPr lang="en-US" b="0" i="0" dirty="0">
                <a:effectLst/>
                <a:latin typeface="Calibri" panose="020F0502020204030204" pitchFamily="34" charset="0"/>
              </a:rPr>
              <a:t>​</a:t>
            </a:r>
            <a:endParaRPr lang="en-US" b="0" i="0" dirty="0">
              <a:effectLst/>
              <a:latin typeface="Arial" panose="020B0604020202020204" pitchFamily="34" charset="0"/>
            </a:endParaRPr>
          </a:p>
          <a:p>
            <a:pPr marL="457200" indent="-457200" algn="l" rtl="0" fontAlgn="base">
              <a:buFont typeface="Wingdings" panose="05000000000000000000" pitchFamily="2" charset="2"/>
              <a:buChar char="ü"/>
            </a:pPr>
            <a:r>
              <a:rPr lang="en-CA" b="0" i="0" u="none" strike="noStrike" dirty="0">
                <a:effectLst/>
                <a:latin typeface="Calibri" panose="020F0502020204030204" pitchFamily="34" charset="0"/>
              </a:rPr>
              <a:t>Stay on top of your data entry. </a:t>
            </a:r>
            <a:r>
              <a:rPr lang="en-US" b="0" i="0" dirty="0">
                <a:effectLst/>
                <a:latin typeface="Calibri" panose="020F0502020204030204" pitchFamily="34" charset="0"/>
              </a:rPr>
              <a:t>​</a:t>
            </a:r>
            <a:endParaRPr lang="en-US" b="0" i="0" dirty="0">
              <a:effectLst/>
              <a:latin typeface="Arial" panose="020B0604020202020204" pitchFamily="34" charset="0"/>
            </a:endParaRPr>
          </a:p>
          <a:p>
            <a:pPr marL="457200" indent="-457200" algn="l" rtl="0" fontAlgn="base">
              <a:buFont typeface="Wingdings" panose="05000000000000000000" pitchFamily="2" charset="2"/>
              <a:buChar char="ü"/>
            </a:pPr>
            <a:r>
              <a:rPr lang="en-CA" b="0" i="0" u="none" strike="noStrike" dirty="0">
                <a:effectLst/>
                <a:latin typeface="Calibri" panose="020F0502020204030204" pitchFamily="34" charset="0"/>
              </a:rPr>
              <a:t>Double-check your scores once everything is entered. </a:t>
            </a:r>
            <a:r>
              <a:rPr lang="en-US" b="0" i="0" dirty="0">
                <a:effectLst/>
                <a:latin typeface="Calibri" panose="020F0502020204030204" pitchFamily="34" charset="0"/>
              </a:rPr>
              <a:t>​</a:t>
            </a:r>
            <a:endParaRPr lang="en-US" b="0" i="0" dirty="0">
              <a:effectLst/>
              <a:latin typeface="Arial" panose="020B0604020202020204" pitchFamily="34" charset="0"/>
            </a:endParaRPr>
          </a:p>
          <a:p>
            <a:pPr marL="457200" indent="-457200" algn="l" rtl="0" fontAlgn="base">
              <a:buFont typeface="Wingdings" panose="05000000000000000000" pitchFamily="2" charset="2"/>
              <a:buChar char="ü"/>
            </a:pPr>
            <a:r>
              <a:rPr lang="en-CA" b="0" i="0" u="none" strike="noStrike" dirty="0">
                <a:effectLst/>
                <a:latin typeface="Calibri" panose="020F0502020204030204" pitchFamily="34" charset="0"/>
              </a:rPr>
              <a:t>Make sure you click on ‘Generate Reports’ once you confirm that all the scores are correct.</a:t>
            </a:r>
            <a:endParaRPr lang="en-US" b="0" i="0" dirty="0">
              <a:effectLst/>
              <a:latin typeface="Arial" panose="020B0604020202020204" pitchFamily="34" charset="0"/>
            </a:endParaRPr>
          </a:p>
          <a:p>
            <a:endParaRPr lang="en-CA" dirty="0"/>
          </a:p>
        </p:txBody>
      </p:sp>
      <p:pic>
        <p:nvPicPr>
          <p:cNvPr id="6146" name="Picture 2">
            <a:extLst>
              <a:ext uri="{FF2B5EF4-FFF2-40B4-BE49-F238E27FC236}">
                <a16:creationId xmlns:a16="http://schemas.microsoft.com/office/drawing/2014/main" id="{9C2190C5-2494-30CA-C5D4-CBFF7328FD8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0637" y="4974658"/>
            <a:ext cx="9610725" cy="1533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9678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1B0BC-1AA1-8B19-0538-1BC8E48D610D}"/>
              </a:ext>
            </a:extLst>
          </p:cNvPr>
          <p:cNvSpPr>
            <a:spLocks noGrp="1"/>
          </p:cNvSpPr>
          <p:nvPr>
            <p:ph type="title"/>
          </p:nvPr>
        </p:nvSpPr>
        <p:spPr/>
        <p:txBody>
          <a:bodyPr/>
          <a:lstStyle/>
          <a:p>
            <a:r>
              <a:rPr lang="en-CA" b="0" i="0" dirty="0">
                <a:solidFill>
                  <a:srgbClr val="57A445"/>
                </a:solidFill>
                <a:effectLst/>
                <a:latin typeface="Calibri" panose="020F0502020204030204" pitchFamily="34" charset="0"/>
              </a:rPr>
              <a:t>Online data entry resources</a:t>
            </a:r>
            <a:endParaRPr lang="en-CA" dirty="0"/>
          </a:p>
        </p:txBody>
      </p:sp>
      <p:sp>
        <p:nvSpPr>
          <p:cNvPr id="3" name="Text Placeholder 2">
            <a:extLst>
              <a:ext uri="{FF2B5EF4-FFF2-40B4-BE49-F238E27FC236}">
                <a16:creationId xmlns:a16="http://schemas.microsoft.com/office/drawing/2014/main" id="{F70A49DD-F05C-86E9-CE25-43E892848A8F}"/>
              </a:ext>
            </a:extLst>
          </p:cNvPr>
          <p:cNvSpPr>
            <a:spLocks noGrp="1"/>
          </p:cNvSpPr>
          <p:nvPr>
            <p:ph type="body" sz="quarter" idx="10"/>
          </p:nvPr>
        </p:nvSpPr>
        <p:spPr>
          <a:xfrm>
            <a:off x="838200" y="2120250"/>
            <a:ext cx="6477000" cy="4531952"/>
          </a:xfrm>
        </p:spPr>
        <p:txBody>
          <a:bodyPr/>
          <a:lstStyle/>
          <a:p>
            <a:pPr algn="l" rtl="0" fontAlgn="base"/>
            <a:r>
              <a:rPr lang="en-US" b="1" i="0" u="none" strike="noStrike" dirty="0">
                <a:solidFill>
                  <a:schemeClr val="accent1"/>
                </a:solidFill>
                <a:effectLst/>
                <a:latin typeface="Calibri" panose="020F0502020204030204" pitchFamily="34" charset="0"/>
              </a:rPr>
              <a:t>Online Data Entry Guide</a:t>
            </a:r>
            <a:r>
              <a:rPr lang="en-US" b="0" i="0" u="none" strike="noStrike" dirty="0">
                <a:solidFill>
                  <a:schemeClr val="accent1"/>
                </a:solidFill>
                <a:effectLst/>
                <a:latin typeface="Calibri" panose="020F0502020204030204" pitchFamily="34" charset="0"/>
              </a:rPr>
              <a:t> </a:t>
            </a:r>
          </a:p>
          <a:p>
            <a:pPr algn="l" rtl="0" fontAlgn="base"/>
            <a:r>
              <a:rPr lang="en-US" b="0" i="0" u="none" strike="noStrike" dirty="0">
                <a:effectLst/>
                <a:latin typeface="Calibri" panose="020F0502020204030204" pitchFamily="34" charset="0"/>
              </a:rPr>
              <a:t>A step-by-step guide to assist you with entering your results online.</a:t>
            </a:r>
            <a:r>
              <a:rPr lang="en-US" b="0" i="0" dirty="0">
                <a:effectLst/>
                <a:latin typeface="Calibri" panose="020F0502020204030204" pitchFamily="34" charset="0"/>
              </a:rPr>
              <a:t>​</a:t>
            </a:r>
            <a:endParaRPr lang="en-US" b="0" i="0" dirty="0">
              <a:effectLst/>
              <a:latin typeface="Segoe UI" panose="020B0502040204020203" pitchFamily="34" charset="0"/>
            </a:endParaRPr>
          </a:p>
          <a:p>
            <a:pPr algn="l" rtl="0" fontAlgn="base"/>
            <a:r>
              <a:rPr lang="en-US" b="0" i="0" u="none" strike="noStrike" dirty="0">
                <a:effectLst/>
                <a:latin typeface="Calibri" panose="020F0502020204030204" pitchFamily="34" charset="0"/>
              </a:rPr>
              <a:t>There is also a section about data entry in the Teacher Implementation Guide (TIG).</a:t>
            </a:r>
            <a:endParaRPr lang="en-US" b="0" i="0" dirty="0">
              <a:effectLst/>
              <a:latin typeface="Segoe UI" panose="020B0502040204020203" pitchFamily="34" charset="0"/>
            </a:endParaRPr>
          </a:p>
          <a:p>
            <a:endParaRPr lang="en-CA" dirty="0"/>
          </a:p>
        </p:txBody>
      </p:sp>
      <p:pic>
        <p:nvPicPr>
          <p:cNvPr id="8194" name="Picture 2">
            <a:extLst>
              <a:ext uri="{FF2B5EF4-FFF2-40B4-BE49-F238E27FC236}">
                <a16:creationId xmlns:a16="http://schemas.microsoft.com/office/drawing/2014/main" id="{A1C068C9-308B-2485-7E26-16D8D286AA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2907" y="1455787"/>
            <a:ext cx="3914775" cy="5000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0495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11" name="Shape 294"/>
          <p:cNvSpPr txBox="1">
            <a:spLocks noGrp="1"/>
          </p:cNvSpPr>
          <p:nvPr>
            <p:ph type="title"/>
          </p:nvPr>
        </p:nvSpPr>
        <p:spPr>
          <a:xfrm>
            <a:off x="719467" y="1599505"/>
            <a:ext cx="8616800" cy="1143000"/>
          </a:xfrm>
          <a:prstGeom prst="rect">
            <a:avLst/>
          </a:prstGeom>
        </p:spPr>
        <p:txBody>
          <a:bodyPr lIns="91425" tIns="91425" rIns="91425" bIns="91425" anchor="b" anchorCtr="0">
            <a:noAutofit/>
          </a:bodyPr>
          <a:lstStyle/>
          <a:p>
            <a:r>
              <a:rPr lang="en" sz="8800" dirty="0">
                <a:latin typeface="+mj-lt"/>
              </a:rPr>
              <a:t>Thank You!</a:t>
            </a:r>
          </a:p>
        </p:txBody>
      </p:sp>
      <p:pic>
        <p:nvPicPr>
          <p:cNvPr id="15" name="Picture Placeholder 4"/>
          <p:cNvPicPr>
            <a:picLocks noGrp="1" noChangeAspect="1"/>
          </p:cNvPicPr>
          <p:nvPr>
            <p:ph type="pic" sz="quarter" idx="4294967295"/>
          </p:nvPr>
        </p:nvPicPr>
        <p:blipFill>
          <a:blip r:embed="rId3" cstate="screen">
            <a:extLst>
              <a:ext uri="{28A0092B-C50C-407E-A947-70E740481C1C}">
                <a14:useLocalDpi xmlns:a14="http://schemas.microsoft.com/office/drawing/2010/main"/>
              </a:ext>
            </a:extLst>
          </a:blip>
          <a:stretch>
            <a:fillRect/>
          </a:stretch>
        </p:blipFill>
        <p:spPr>
          <a:xfrm>
            <a:off x="9162475" y="5805488"/>
            <a:ext cx="2438400" cy="528637"/>
          </a:xfrm>
        </p:spPr>
      </p:pic>
      <p:sp>
        <p:nvSpPr>
          <p:cNvPr id="12" name="Shape 295"/>
          <p:cNvSpPr txBox="1">
            <a:spLocks/>
          </p:cNvSpPr>
          <p:nvPr/>
        </p:nvSpPr>
        <p:spPr>
          <a:xfrm>
            <a:off x="747175" y="2466326"/>
            <a:ext cx="5561100" cy="1046400"/>
          </a:xfrm>
          <a:prstGeom prst="rect">
            <a:avLst/>
          </a:prstGeom>
        </p:spPr>
        <p:txBody>
          <a:bodyPr vert="horz" lIns="91425" tIns="91425" rIns="91425" bIns="91425" rtlCol="0" anchor="t"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accent6"/>
                </a:solidFill>
                <a:latin typeface="+mj-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accent6"/>
                </a:solidFill>
                <a:latin typeface="+mj-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accent6"/>
                </a:solidFill>
                <a:latin typeface="+mj-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accent6"/>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Font typeface="Arial" panose="020B0604020202020204" pitchFamily="34" charset="0"/>
              <a:buNone/>
            </a:pPr>
            <a:r>
              <a:rPr lang="en" sz="4800" dirty="0">
                <a:solidFill>
                  <a:schemeClr val="accent6">
                    <a:lumMod val="75000"/>
                  </a:schemeClr>
                </a:solidFill>
              </a:rPr>
              <a:t>Any questions?</a:t>
            </a:r>
          </a:p>
        </p:txBody>
      </p:sp>
      <p:sp>
        <p:nvSpPr>
          <p:cNvPr id="13" name="TextBox 12"/>
          <p:cNvSpPr txBox="1"/>
          <p:nvPr/>
        </p:nvSpPr>
        <p:spPr>
          <a:xfrm>
            <a:off x="5929110" y="3073732"/>
            <a:ext cx="5810250" cy="1569660"/>
          </a:xfrm>
          <a:prstGeom prst="rect">
            <a:avLst/>
          </a:prstGeom>
          <a:noFill/>
        </p:spPr>
        <p:txBody>
          <a:bodyPr wrap="square" rtlCol="0">
            <a:spAutoFit/>
          </a:bodyPr>
          <a:lstStyle/>
          <a:p>
            <a:pPr algn="r"/>
            <a:r>
              <a:rPr lang="en-US" sz="2800" dirty="0">
                <a:solidFill>
                  <a:schemeClr val="accent6">
                    <a:lumMod val="75000"/>
                  </a:schemeClr>
                </a:solidFill>
                <a:latin typeface="+mj-lt"/>
              </a:rPr>
              <a:t>eye-support@thelearningbar.com</a:t>
            </a:r>
          </a:p>
          <a:p>
            <a:pPr algn="r"/>
            <a:r>
              <a:rPr lang="en-US" sz="2800" dirty="0">
                <a:solidFill>
                  <a:schemeClr val="accent6">
                    <a:lumMod val="75000"/>
                  </a:schemeClr>
                </a:solidFill>
                <a:latin typeface="+mj-lt"/>
              </a:rPr>
              <a:t>506 458 9311</a:t>
            </a:r>
            <a:endParaRPr lang="en-US" sz="2800" strike="sngStrike" dirty="0">
              <a:solidFill>
                <a:schemeClr val="accent6">
                  <a:lumMod val="75000"/>
                </a:schemeClr>
              </a:solidFill>
              <a:latin typeface="+mj-lt"/>
            </a:endParaRPr>
          </a:p>
          <a:p>
            <a:pPr algn="r"/>
            <a:r>
              <a:rPr lang="en-US" sz="4000" dirty="0">
                <a:solidFill>
                  <a:schemeClr val="accent1"/>
                </a:solidFill>
                <a:latin typeface="+mj-lt"/>
              </a:rPr>
              <a:t>1 877 840 2424</a:t>
            </a:r>
          </a:p>
        </p:txBody>
      </p:sp>
      <p:pic>
        <p:nvPicPr>
          <p:cNvPr id="16" name="Picture 1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8422980" y="1771649"/>
            <a:ext cx="3177895" cy="798711"/>
          </a:xfrm>
          <a:prstGeom prst="rect">
            <a:avLst/>
          </a:prstGeom>
        </p:spPr>
      </p:pic>
    </p:spTree>
    <p:extLst>
      <p:ext uri="{BB962C8B-B14F-4D97-AF65-F5344CB8AC3E}">
        <p14:creationId xmlns:p14="http://schemas.microsoft.com/office/powerpoint/2010/main" val="3691316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9EF4A-9C5A-4681-8B69-E1A7B9C415EE}"/>
              </a:ext>
            </a:extLst>
          </p:cNvPr>
          <p:cNvSpPr>
            <a:spLocks noGrp="1"/>
          </p:cNvSpPr>
          <p:nvPr>
            <p:ph type="title"/>
          </p:nvPr>
        </p:nvSpPr>
        <p:spPr/>
        <p:txBody>
          <a:bodyPr/>
          <a:lstStyle/>
          <a:p>
            <a:r>
              <a:rPr lang="en-CA" b="0" i="0" dirty="0">
                <a:effectLst/>
                <a:latin typeface="Calibri" panose="020F0502020204030204" pitchFamily="34" charset="0"/>
              </a:rPr>
              <a:t>What will you learn?</a:t>
            </a:r>
            <a:endParaRPr lang="en-CA" dirty="0"/>
          </a:p>
        </p:txBody>
      </p:sp>
      <p:sp>
        <p:nvSpPr>
          <p:cNvPr id="3" name="Text Placeholder 2">
            <a:extLst>
              <a:ext uri="{FF2B5EF4-FFF2-40B4-BE49-F238E27FC236}">
                <a16:creationId xmlns:a16="http://schemas.microsoft.com/office/drawing/2014/main" id="{F29D9628-8748-4FED-A50F-1EBE2414F07D}"/>
              </a:ext>
            </a:extLst>
          </p:cNvPr>
          <p:cNvSpPr>
            <a:spLocks noGrp="1"/>
          </p:cNvSpPr>
          <p:nvPr>
            <p:ph type="body" sz="quarter" idx="10"/>
          </p:nvPr>
        </p:nvSpPr>
        <p:spPr/>
        <p:txBody>
          <a:bodyPr/>
          <a:lstStyle/>
          <a:p>
            <a:pPr algn="l" rtl="0" fontAlgn="base">
              <a:buFont typeface="Arial" panose="020B0604020202020204" pitchFamily="34" charset="0"/>
              <a:buChar char="•"/>
            </a:pPr>
            <a:r>
              <a:rPr lang="en-US" b="0" i="0" u="none" strike="noStrike" dirty="0">
                <a:effectLst/>
                <a:latin typeface="Calibri" panose="020F0502020204030204" pitchFamily="34" charset="0"/>
              </a:rPr>
              <a:t>How to </a:t>
            </a:r>
            <a:r>
              <a:rPr lang="en-US" i="0" u="none" strike="noStrike" dirty="0">
                <a:solidFill>
                  <a:schemeClr val="accent1"/>
                </a:solidFill>
                <a:effectLst/>
                <a:latin typeface="Calibri" panose="020F0502020204030204" pitchFamily="34" charset="0"/>
              </a:rPr>
              <a:t>access and navigate the online data entry site</a:t>
            </a:r>
            <a:r>
              <a:rPr lang="en-US" i="0" dirty="0">
                <a:solidFill>
                  <a:schemeClr val="accent1"/>
                </a:solidFill>
                <a:effectLst/>
                <a:latin typeface="Calibri" panose="020F0502020204030204" pitchFamily="34" charset="0"/>
              </a:rPr>
              <a:t>​</a:t>
            </a:r>
            <a:endParaRPr lang="en-US" i="0" dirty="0">
              <a:solidFill>
                <a:schemeClr val="accent1"/>
              </a:solidFill>
              <a:effectLst/>
              <a:latin typeface="Arial" panose="020B0604020202020204" pitchFamily="34" charset="0"/>
            </a:endParaRPr>
          </a:p>
          <a:p>
            <a:pPr algn="l" rtl="0" fontAlgn="base">
              <a:buFont typeface="Arial" panose="020B0604020202020204" pitchFamily="34" charset="0"/>
              <a:buChar char="•"/>
            </a:pPr>
            <a:r>
              <a:rPr lang="en-US" i="0" u="none" strike="noStrike" dirty="0">
                <a:solidFill>
                  <a:schemeClr val="accent1"/>
                </a:solidFill>
                <a:effectLst/>
                <a:latin typeface="Calibri" panose="020F0502020204030204" pitchFamily="34" charset="0"/>
              </a:rPr>
              <a:t>Features</a:t>
            </a:r>
            <a:r>
              <a:rPr lang="en-US" b="0" i="0" u="none" strike="noStrike" dirty="0">
                <a:effectLst/>
                <a:latin typeface="Calibri" panose="020F0502020204030204" pitchFamily="34" charset="0"/>
              </a:rPr>
              <a:t> of the online data entry site</a:t>
            </a:r>
            <a:r>
              <a:rPr lang="en-US" b="0" i="0" dirty="0">
                <a:effectLst/>
                <a:latin typeface="Calibri" panose="020F0502020204030204" pitchFamily="34" charset="0"/>
              </a:rPr>
              <a:t>​</a:t>
            </a:r>
            <a:endParaRPr lang="en-US" b="0" i="0" dirty="0">
              <a:effectLst/>
              <a:latin typeface="Arial" panose="020B0604020202020204" pitchFamily="34" charset="0"/>
            </a:endParaRPr>
          </a:p>
          <a:p>
            <a:pPr algn="l" rtl="0" fontAlgn="base">
              <a:buFont typeface="Arial" panose="020B0604020202020204" pitchFamily="34" charset="0"/>
              <a:buChar char="•"/>
            </a:pPr>
            <a:r>
              <a:rPr lang="en-US" b="0" i="0" u="none" strike="noStrike" dirty="0">
                <a:effectLst/>
                <a:latin typeface="Calibri" panose="020F0502020204030204" pitchFamily="34" charset="0"/>
              </a:rPr>
              <a:t>How to </a:t>
            </a:r>
            <a:r>
              <a:rPr lang="en-US" i="0" u="none" strike="noStrike" dirty="0">
                <a:solidFill>
                  <a:schemeClr val="accent1"/>
                </a:solidFill>
                <a:effectLst/>
                <a:latin typeface="Calibri" panose="020F0502020204030204" pitchFamily="34" charset="0"/>
              </a:rPr>
              <a:t>enter your scores</a:t>
            </a:r>
            <a:r>
              <a:rPr lang="en-US" i="0" dirty="0">
                <a:solidFill>
                  <a:schemeClr val="accent1"/>
                </a:solidFill>
                <a:effectLst/>
                <a:latin typeface="Calibri" panose="020F0502020204030204" pitchFamily="34" charset="0"/>
              </a:rPr>
              <a:t>​</a:t>
            </a:r>
            <a:endParaRPr lang="en-US" i="0" dirty="0">
              <a:solidFill>
                <a:schemeClr val="accent1"/>
              </a:solidFill>
              <a:effectLst/>
              <a:latin typeface="Arial" panose="020B0604020202020204" pitchFamily="34" charset="0"/>
            </a:endParaRPr>
          </a:p>
          <a:p>
            <a:pPr algn="l" rtl="0" fontAlgn="base">
              <a:buFont typeface="Arial" panose="020B0604020202020204" pitchFamily="34" charset="0"/>
              <a:buChar char="•"/>
            </a:pPr>
            <a:r>
              <a:rPr lang="en-US" b="0" i="0" u="none" strike="noStrike" dirty="0">
                <a:effectLst/>
                <a:latin typeface="Calibri" panose="020F0502020204030204" pitchFamily="34" charset="0"/>
              </a:rPr>
              <a:t>Insight into the additional </a:t>
            </a:r>
            <a:r>
              <a:rPr lang="en-US" i="0" u="none" strike="noStrike" dirty="0">
                <a:solidFill>
                  <a:schemeClr val="accent1"/>
                </a:solidFill>
                <a:effectLst/>
                <a:latin typeface="Calibri" panose="020F0502020204030204" pitchFamily="34" charset="0"/>
              </a:rPr>
              <a:t>available features</a:t>
            </a:r>
            <a:endParaRPr lang="en-US" i="0" dirty="0">
              <a:solidFill>
                <a:schemeClr val="accent1"/>
              </a:solidFill>
              <a:effectLst/>
              <a:latin typeface="Arial" panose="020B0604020202020204" pitchFamily="34" charset="0"/>
            </a:endParaRPr>
          </a:p>
          <a:p>
            <a:endParaRPr lang="en-CA" dirty="0"/>
          </a:p>
        </p:txBody>
      </p:sp>
    </p:spTree>
    <p:extLst>
      <p:ext uri="{BB962C8B-B14F-4D97-AF65-F5344CB8AC3E}">
        <p14:creationId xmlns:p14="http://schemas.microsoft.com/office/powerpoint/2010/main" val="1421039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774916-E818-468A-B55B-8B7475B37C52}"/>
              </a:ext>
            </a:extLst>
          </p:cNvPr>
          <p:cNvSpPr>
            <a:spLocks noGrp="1"/>
          </p:cNvSpPr>
          <p:nvPr>
            <p:ph type="title"/>
          </p:nvPr>
        </p:nvSpPr>
        <p:spPr/>
        <p:txBody>
          <a:bodyPr/>
          <a:lstStyle/>
          <a:p>
            <a:r>
              <a:rPr lang="en-CA" dirty="0">
                <a:latin typeface="+mn-lt"/>
              </a:rPr>
              <a:t>Getting started</a:t>
            </a:r>
          </a:p>
        </p:txBody>
      </p:sp>
      <p:sp>
        <p:nvSpPr>
          <p:cNvPr id="3" name="Text Placeholder 2">
            <a:extLst>
              <a:ext uri="{FF2B5EF4-FFF2-40B4-BE49-F238E27FC236}">
                <a16:creationId xmlns:a16="http://schemas.microsoft.com/office/drawing/2014/main" id="{3B1838B1-ADB4-46A9-8166-0591371A1DDF}"/>
              </a:ext>
            </a:extLst>
          </p:cNvPr>
          <p:cNvSpPr>
            <a:spLocks noGrp="1"/>
          </p:cNvSpPr>
          <p:nvPr>
            <p:ph type="body" sz="quarter" idx="10"/>
          </p:nvPr>
        </p:nvSpPr>
        <p:spPr>
          <a:xfrm>
            <a:off x="838200" y="1597736"/>
            <a:ext cx="10515600" cy="4531952"/>
          </a:xfrm>
        </p:spPr>
        <p:txBody>
          <a:bodyPr/>
          <a:lstStyle/>
          <a:p>
            <a:pPr algn="l" rtl="0" fontAlgn="base"/>
            <a:r>
              <a:rPr lang="en-CA" b="0" i="0" u="none" strike="noStrike" dirty="0">
                <a:effectLst/>
                <a:latin typeface="Calibri" panose="020F0502020204030204" pitchFamily="34" charset="0"/>
              </a:rPr>
              <a:t>Once you’ve started your observations and recording the children’s scores, you can begin entering results into our online system</a:t>
            </a:r>
            <a:r>
              <a:rPr lang="en-CA" dirty="0">
                <a:latin typeface="Calibri" panose="020F0502020204030204" pitchFamily="34" charset="0"/>
              </a:rPr>
              <a:t> if your session has started.</a:t>
            </a:r>
            <a:endParaRPr lang="en-US" b="0" i="0" dirty="0">
              <a:effectLst/>
              <a:latin typeface="Segoe UI" panose="020B0502040204020203" pitchFamily="34" charset="0"/>
            </a:endParaRPr>
          </a:p>
          <a:p>
            <a:pPr algn="l" rtl="0" fontAlgn="base"/>
            <a:r>
              <a:rPr lang="en-CA" b="0" i="0" u="none" strike="noStrike" dirty="0">
                <a:effectLst/>
                <a:latin typeface="Calibri" panose="020F0502020204030204" pitchFamily="34" charset="0"/>
              </a:rPr>
              <a:t>You will receive an email from our EYE support team once your EYE-TA session is active. </a:t>
            </a:r>
            <a:endParaRPr lang="en-US" b="0" i="0" dirty="0">
              <a:effectLst/>
              <a:latin typeface="Segoe UI" panose="020B0502040204020203" pitchFamily="34" charset="0"/>
            </a:endParaRPr>
          </a:p>
          <a:p>
            <a:endParaRPr lang="en-CA" dirty="0"/>
          </a:p>
        </p:txBody>
      </p:sp>
    </p:spTree>
    <p:extLst>
      <p:ext uri="{BB962C8B-B14F-4D97-AF65-F5344CB8AC3E}">
        <p14:creationId xmlns:p14="http://schemas.microsoft.com/office/powerpoint/2010/main" val="198222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FAE44-290D-352C-8A0F-115551C40826}"/>
              </a:ext>
            </a:extLst>
          </p:cNvPr>
          <p:cNvSpPr>
            <a:spLocks noGrp="1"/>
          </p:cNvSpPr>
          <p:nvPr>
            <p:ph type="title"/>
          </p:nvPr>
        </p:nvSpPr>
        <p:spPr/>
        <p:txBody>
          <a:bodyPr/>
          <a:lstStyle/>
          <a:p>
            <a:r>
              <a:rPr lang="en-CA" b="0" i="0" dirty="0">
                <a:solidFill>
                  <a:srgbClr val="57A445"/>
                </a:solidFill>
                <a:effectLst/>
                <a:latin typeface="Calibri" panose="020F0502020204030204" pitchFamily="34" charset="0"/>
              </a:rPr>
              <a:t>Getting started</a:t>
            </a:r>
            <a:endParaRPr lang="en-CA" dirty="0"/>
          </a:p>
        </p:txBody>
      </p:sp>
      <p:sp>
        <p:nvSpPr>
          <p:cNvPr id="3" name="Text Placeholder 2">
            <a:extLst>
              <a:ext uri="{FF2B5EF4-FFF2-40B4-BE49-F238E27FC236}">
                <a16:creationId xmlns:a16="http://schemas.microsoft.com/office/drawing/2014/main" id="{6724900B-BE3D-CE64-1D32-CC073042ADA0}"/>
              </a:ext>
            </a:extLst>
          </p:cNvPr>
          <p:cNvSpPr>
            <a:spLocks noGrp="1"/>
          </p:cNvSpPr>
          <p:nvPr>
            <p:ph type="body" sz="quarter" idx="10"/>
          </p:nvPr>
        </p:nvSpPr>
        <p:spPr>
          <a:xfrm>
            <a:off x="838200" y="1329069"/>
            <a:ext cx="5693229" cy="5216143"/>
          </a:xfrm>
        </p:spPr>
        <p:txBody>
          <a:bodyPr>
            <a:noAutofit/>
          </a:bodyPr>
          <a:lstStyle/>
          <a:p>
            <a:pPr algn="l" rtl="0" fontAlgn="base"/>
            <a:r>
              <a:rPr lang="en-CA" b="0" i="0" u="none" strike="noStrike" dirty="0">
                <a:effectLst/>
                <a:latin typeface="Calibri" panose="020F0502020204030204" pitchFamily="34" charset="0"/>
              </a:rPr>
              <a:t>Enter your username (typically your work email address) and the unique password provided by our support team. Once in the system, you will be prompted to change your password for security reasons</a:t>
            </a:r>
            <a:r>
              <a:rPr lang="en-CA" dirty="0">
                <a:latin typeface="Calibri" panose="020F0502020204030204" pitchFamily="34" charset="0"/>
              </a:rPr>
              <a:t>,</a:t>
            </a:r>
            <a:r>
              <a:rPr lang="en-US" u="none" strike="noStrike" dirty="0">
                <a:latin typeface="Calibri" panose="020F0502020204030204" pitchFamily="34" charset="0"/>
              </a:rPr>
              <a:t> </a:t>
            </a:r>
            <a:r>
              <a:rPr lang="en-US" dirty="0">
                <a:latin typeface="Calibri" panose="020F0502020204030204" pitchFamily="34" charset="0"/>
              </a:rPr>
              <a:t>i</a:t>
            </a:r>
            <a:r>
              <a:rPr lang="en-US" u="none" strike="noStrike" dirty="0">
                <a:latin typeface="Calibri" panose="020F0502020204030204" pitchFamily="34" charset="0"/>
              </a:rPr>
              <a:t>f it’s your first</a:t>
            </a:r>
            <a:r>
              <a:rPr lang="en-US" dirty="0">
                <a:latin typeface="Calibri" panose="020F0502020204030204" pitchFamily="34" charset="0"/>
              </a:rPr>
              <a:t> </a:t>
            </a:r>
            <a:r>
              <a:rPr lang="en-US" u="none" strike="noStrike" dirty="0">
                <a:latin typeface="Calibri" panose="020F0502020204030204" pitchFamily="34" charset="0"/>
              </a:rPr>
              <a:t>time loggin</a:t>
            </a:r>
            <a:r>
              <a:rPr lang="en-US" dirty="0">
                <a:latin typeface="Calibri" panose="020F0502020204030204" pitchFamily="34" charset="0"/>
              </a:rPr>
              <a:t>g in.</a:t>
            </a:r>
            <a:endParaRPr lang="en-US" b="0" i="0" dirty="0">
              <a:effectLst/>
              <a:latin typeface="Segoe UI" panose="020B0502040204020203" pitchFamily="34" charset="0"/>
            </a:endParaRPr>
          </a:p>
        </p:txBody>
      </p:sp>
      <p:pic>
        <p:nvPicPr>
          <p:cNvPr id="1026" name="Picture 2">
            <a:extLst>
              <a:ext uri="{FF2B5EF4-FFF2-40B4-BE49-F238E27FC236}">
                <a16:creationId xmlns:a16="http://schemas.microsoft.com/office/drawing/2014/main" id="{248F568E-F722-6A0A-9228-88C267031C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1414" y="401588"/>
            <a:ext cx="3962400" cy="6143625"/>
          </a:xfrm>
          <a:prstGeom prst="rect">
            <a:avLst/>
          </a:prstGeom>
          <a:noFill/>
          <a:extLst>
            <a:ext uri="{909E8E84-426E-40DD-AFC4-6F175D3DCCD1}">
              <a14:hiddenFill xmlns:a14="http://schemas.microsoft.com/office/drawing/2010/main">
                <a:solidFill>
                  <a:srgbClr val="FFFFFF"/>
                </a:solidFill>
              </a14:hiddenFill>
            </a:ext>
          </a:extLst>
        </p:spPr>
      </p:pic>
      <p:sp>
        <p:nvSpPr>
          <p:cNvPr id="4" name="Arrow: Right 3">
            <a:extLst>
              <a:ext uri="{FF2B5EF4-FFF2-40B4-BE49-F238E27FC236}">
                <a16:creationId xmlns:a16="http://schemas.microsoft.com/office/drawing/2014/main" id="{71FBCD98-BB7B-8DE1-9994-42AC76BA3B8C}"/>
              </a:ext>
            </a:extLst>
          </p:cNvPr>
          <p:cNvSpPr/>
          <p:nvPr/>
        </p:nvSpPr>
        <p:spPr>
          <a:xfrm>
            <a:off x="6355529" y="3851089"/>
            <a:ext cx="1005840" cy="664038"/>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641638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FAE44-290D-352C-8A0F-115551C40826}"/>
              </a:ext>
            </a:extLst>
          </p:cNvPr>
          <p:cNvSpPr>
            <a:spLocks noGrp="1"/>
          </p:cNvSpPr>
          <p:nvPr>
            <p:ph type="title"/>
          </p:nvPr>
        </p:nvSpPr>
        <p:spPr>
          <a:xfrm>
            <a:off x="838200" y="401588"/>
            <a:ext cx="5966637" cy="1615763"/>
          </a:xfrm>
        </p:spPr>
        <p:txBody>
          <a:bodyPr/>
          <a:lstStyle/>
          <a:p>
            <a:r>
              <a:rPr lang="en-CA" b="0" i="0" dirty="0">
                <a:solidFill>
                  <a:srgbClr val="57A445"/>
                </a:solidFill>
                <a:effectLst/>
                <a:latin typeface="Calibri" panose="020F0502020204030204" pitchFamily="34" charset="0"/>
              </a:rPr>
              <a:t>Getting started</a:t>
            </a:r>
            <a:endParaRPr lang="en-CA" dirty="0"/>
          </a:p>
        </p:txBody>
      </p:sp>
      <p:sp>
        <p:nvSpPr>
          <p:cNvPr id="3" name="Text Placeholder 2">
            <a:extLst>
              <a:ext uri="{FF2B5EF4-FFF2-40B4-BE49-F238E27FC236}">
                <a16:creationId xmlns:a16="http://schemas.microsoft.com/office/drawing/2014/main" id="{6724900B-BE3D-CE64-1D32-CC073042ADA0}"/>
              </a:ext>
            </a:extLst>
          </p:cNvPr>
          <p:cNvSpPr>
            <a:spLocks noGrp="1"/>
          </p:cNvSpPr>
          <p:nvPr>
            <p:ph type="body" sz="quarter" idx="10"/>
          </p:nvPr>
        </p:nvSpPr>
        <p:spPr>
          <a:xfrm>
            <a:off x="838200" y="2617478"/>
            <a:ext cx="5169196" cy="2932717"/>
          </a:xfrm>
        </p:spPr>
        <p:txBody>
          <a:bodyPr>
            <a:noAutofit/>
          </a:bodyPr>
          <a:lstStyle/>
          <a:p>
            <a:pPr algn="l" rtl="0" fontAlgn="base"/>
            <a:r>
              <a:rPr lang="en-CA" b="0" i="0" u="none" strike="noStrike" dirty="0">
                <a:effectLst/>
                <a:latin typeface="Calibri" panose="020F0502020204030204" pitchFamily="34" charset="0"/>
              </a:rPr>
              <a:t>Forgot your password? </a:t>
            </a:r>
          </a:p>
          <a:p>
            <a:pPr algn="l" rtl="0" fontAlgn="base"/>
            <a:r>
              <a:rPr lang="en-CA" b="0" i="0" u="none" strike="noStrike" dirty="0">
                <a:effectLst/>
                <a:latin typeface="Calibri" panose="020F0502020204030204" pitchFamily="34" charset="0"/>
              </a:rPr>
              <a:t>Simply </a:t>
            </a:r>
            <a:r>
              <a:rPr lang="en-US" b="0" i="0" u="none" strike="noStrike" dirty="0">
                <a:effectLst/>
                <a:latin typeface="Calibri" panose="020F0502020204030204" pitchFamily="34" charset="0"/>
              </a:rPr>
              <a:t>click on the ‘Forgot Password?’ link to request a password reset.</a:t>
            </a:r>
            <a:endParaRPr lang="en-CA" b="0" i="0" dirty="0">
              <a:effectLst/>
              <a:latin typeface="Segoe UI" panose="020B0502040204020203" pitchFamily="34" charset="0"/>
            </a:endParaRPr>
          </a:p>
        </p:txBody>
      </p:sp>
      <p:pic>
        <p:nvPicPr>
          <p:cNvPr id="1026" name="Picture 2">
            <a:extLst>
              <a:ext uri="{FF2B5EF4-FFF2-40B4-BE49-F238E27FC236}">
                <a16:creationId xmlns:a16="http://schemas.microsoft.com/office/drawing/2014/main" id="{248F568E-F722-6A0A-9228-88C267031C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61414" y="401588"/>
            <a:ext cx="3962400" cy="6143625"/>
          </a:xfrm>
          <a:prstGeom prst="rect">
            <a:avLst/>
          </a:prstGeom>
          <a:noFill/>
          <a:extLst>
            <a:ext uri="{909E8E84-426E-40DD-AFC4-6F175D3DCCD1}">
              <a14:hiddenFill xmlns:a14="http://schemas.microsoft.com/office/drawing/2010/main">
                <a:solidFill>
                  <a:srgbClr val="FFFFFF"/>
                </a:solidFill>
              </a14:hiddenFill>
            </a:ext>
          </a:extLst>
        </p:spPr>
      </p:pic>
      <p:sp>
        <p:nvSpPr>
          <p:cNvPr id="4" name="Arrow: Right 3">
            <a:extLst>
              <a:ext uri="{FF2B5EF4-FFF2-40B4-BE49-F238E27FC236}">
                <a16:creationId xmlns:a16="http://schemas.microsoft.com/office/drawing/2014/main" id="{71FBCD98-BB7B-8DE1-9994-42AC76BA3B8C}"/>
              </a:ext>
            </a:extLst>
          </p:cNvPr>
          <p:cNvSpPr/>
          <p:nvPr/>
        </p:nvSpPr>
        <p:spPr>
          <a:xfrm>
            <a:off x="6624084" y="5252484"/>
            <a:ext cx="1492196" cy="772466"/>
          </a:xfrm>
          <a:prstGeom prst="righ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873069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537F6-C847-86FA-E105-6FC2F801EA16}"/>
              </a:ext>
            </a:extLst>
          </p:cNvPr>
          <p:cNvSpPr>
            <a:spLocks noGrp="1"/>
          </p:cNvSpPr>
          <p:nvPr>
            <p:ph type="title"/>
          </p:nvPr>
        </p:nvSpPr>
        <p:spPr>
          <a:xfrm>
            <a:off x="838200" y="401588"/>
            <a:ext cx="10515600" cy="1567889"/>
          </a:xfrm>
        </p:spPr>
        <p:txBody>
          <a:bodyPr anchor="t">
            <a:normAutofit/>
          </a:bodyPr>
          <a:lstStyle/>
          <a:p>
            <a:r>
              <a:rPr lang="en-CA" b="0" i="0" dirty="0">
                <a:effectLst/>
              </a:rPr>
              <a:t>Getting started</a:t>
            </a:r>
            <a:endParaRPr lang="en-CA" dirty="0"/>
          </a:p>
        </p:txBody>
      </p:sp>
      <p:sp>
        <p:nvSpPr>
          <p:cNvPr id="3" name="Text Placeholder 2">
            <a:extLst>
              <a:ext uri="{FF2B5EF4-FFF2-40B4-BE49-F238E27FC236}">
                <a16:creationId xmlns:a16="http://schemas.microsoft.com/office/drawing/2014/main" id="{BF9FC58B-3C04-17A7-1377-7B54636A1F65}"/>
              </a:ext>
            </a:extLst>
          </p:cNvPr>
          <p:cNvSpPr>
            <a:spLocks noGrp="1"/>
          </p:cNvSpPr>
          <p:nvPr>
            <p:ph type="body" sz="quarter" idx="10"/>
          </p:nvPr>
        </p:nvSpPr>
        <p:spPr>
          <a:xfrm>
            <a:off x="933894" y="1616444"/>
            <a:ext cx="4942114" cy="4494129"/>
          </a:xfrm>
        </p:spPr>
        <p:txBody>
          <a:bodyPr>
            <a:normAutofit/>
          </a:bodyPr>
          <a:lstStyle/>
          <a:p>
            <a:pPr marL="0" indent="0">
              <a:lnSpc>
                <a:spcPct val="100000"/>
              </a:lnSpc>
              <a:buNone/>
            </a:pPr>
            <a:r>
              <a:rPr lang="en-US" b="0" i="0" u="none" strike="noStrike" dirty="0">
                <a:effectLst/>
              </a:rPr>
              <a:t>After logging in, you can access the wide variety of features that our online data entry site has to offer. These features allow you to enter scores, edit children’s demographic information, view reports, and access our resources.</a:t>
            </a:r>
            <a:endParaRPr lang="en-CA" dirty="0"/>
          </a:p>
        </p:txBody>
      </p:sp>
      <p:pic>
        <p:nvPicPr>
          <p:cNvPr id="2050" name="Picture 2" descr="Graphical user interface, application&#10;&#10;Description automatically generated">
            <a:extLst>
              <a:ext uri="{FF2B5EF4-FFF2-40B4-BE49-F238E27FC236}">
                <a16:creationId xmlns:a16="http://schemas.microsoft.com/office/drawing/2014/main" id="{DD7529EE-A8C2-2E41-AFFA-6C2EA56B519F}"/>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96000" y="2430759"/>
            <a:ext cx="5257799" cy="2865500"/>
          </a:xfrm>
          <a:prstGeom prst="rect">
            <a:avLst/>
          </a:prstGeom>
          <a:solidFill>
            <a:srgbClr val="FFFFFF"/>
          </a:solidFill>
        </p:spPr>
      </p:pic>
    </p:spTree>
    <p:extLst>
      <p:ext uri="{BB962C8B-B14F-4D97-AF65-F5344CB8AC3E}">
        <p14:creationId xmlns:p14="http://schemas.microsoft.com/office/powerpoint/2010/main" val="1551771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AB499-6768-C7BB-DB90-9D7BE99D2A5C}"/>
              </a:ext>
            </a:extLst>
          </p:cNvPr>
          <p:cNvSpPr>
            <a:spLocks noGrp="1"/>
          </p:cNvSpPr>
          <p:nvPr>
            <p:ph type="title"/>
          </p:nvPr>
        </p:nvSpPr>
        <p:spPr>
          <a:xfrm>
            <a:off x="838200" y="401588"/>
            <a:ext cx="10515600" cy="1567889"/>
          </a:xfrm>
        </p:spPr>
        <p:txBody>
          <a:bodyPr anchor="t">
            <a:normAutofit/>
          </a:bodyPr>
          <a:lstStyle/>
          <a:p>
            <a:r>
              <a:rPr lang="en-CA" dirty="0"/>
              <a:t>Additional features</a:t>
            </a:r>
          </a:p>
        </p:txBody>
      </p:sp>
      <p:sp>
        <p:nvSpPr>
          <p:cNvPr id="3" name="Text Placeholder 2">
            <a:extLst>
              <a:ext uri="{FF2B5EF4-FFF2-40B4-BE49-F238E27FC236}">
                <a16:creationId xmlns:a16="http://schemas.microsoft.com/office/drawing/2014/main" id="{24067A71-8696-A697-F285-86C4D484BA8D}"/>
              </a:ext>
            </a:extLst>
          </p:cNvPr>
          <p:cNvSpPr>
            <a:spLocks noGrp="1"/>
          </p:cNvSpPr>
          <p:nvPr>
            <p:ph type="body" sz="quarter" idx="10"/>
          </p:nvPr>
        </p:nvSpPr>
        <p:spPr>
          <a:xfrm>
            <a:off x="838199" y="1299752"/>
            <a:ext cx="5099957" cy="5156660"/>
          </a:xfrm>
        </p:spPr>
        <p:txBody>
          <a:bodyPr>
            <a:normAutofit fontScale="92500" lnSpcReduction="20000"/>
          </a:bodyPr>
          <a:lstStyle/>
          <a:p>
            <a:pPr marL="0" indent="0" rtl="0" fontAlgn="base">
              <a:lnSpc>
                <a:spcPct val="100000"/>
              </a:lnSpc>
              <a:buNone/>
            </a:pPr>
            <a:r>
              <a:rPr lang="en-CA" sz="3500" b="1" i="0" u="none" strike="noStrike" dirty="0">
                <a:effectLst/>
              </a:rPr>
              <a:t>Entering scores per child </a:t>
            </a:r>
            <a:r>
              <a:rPr lang="en-US" sz="3500" b="0" i="0" dirty="0">
                <a:effectLst/>
              </a:rPr>
              <a:t>​</a:t>
            </a:r>
          </a:p>
          <a:p>
            <a:pPr marL="0" indent="0" rtl="0" fontAlgn="base">
              <a:lnSpc>
                <a:spcPct val="100000"/>
              </a:lnSpc>
              <a:buNone/>
            </a:pPr>
            <a:r>
              <a:rPr lang="en-US" sz="3500" b="0" i="0" u="none" strike="noStrike" dirty="0">
                <a:effectLst/>
              </a:rPr>
              <a:t>It is possible to enter your EYE-TA scores on a per-child basis instead of a per-item basis. This method should help save time if you only need to enter data for a small number of children (for example, if a new child </a:t>
            </a:r>
            <a:r>
              <a:rPr lang="en-US" sz="3500" b="0" u="none" strike="noStrike" dirty="0">
                <a:effectLst/>
              </a:rPr>
              <a:t>moves into the class after you've entered data for all the other children). </a:t>
            </a:r>
            <a:endParaRPr lang="en-US" sz="3500" b="0" dirty="0">
              <a:effectLst/>
            </a:endParaRPr>
          </a:p>
          <a:p>
            <a:pPr>
              <a:lnSpc>
                <a:spcPct val="100000"/>
              </a:lnSpc>
            </a:pPr>
            <a:endParaRPr lang="en-CA" sz="2500" dirty="0"/>
          </a:p>
        </p:txBody>
      </p:sp>
      <p:pic>
        <p:nvPicPr>
          <p:cNvPr id="3074" name="Picture 2">
            <a:extLst>
              <a:ext uri="{FF2B5EF4-FFF2-40B4-BE49-F238E27FC236}">
                <a16:creationId xmlns:a16="http://schemas.microsoft.com/office/drawing/2014/main" id="{8710FD34-AFEB-46FC-5339-7410E918AD96}"/>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53844" y="1969477"/>
            <a:ext cx="5257799" cy="3154679"/>
          </a:xfrm>
          <a:prstGeom prst="rect">
            <a:avLst/>
          </a:prstGeom>
          <a:solidFill>
            <a:srgbClr val="FFFFFF"/>
          </a:solidFill>
        </p:spPr>
      </p:pic>
      <p:sp>
        <p:nvSpPr>
          <p:cNvPr id="5" name="Arrow: Left 4">
            <a:extLst>
              <a:ext uri="{FF2B5EF4-FFF2-40B4-BE49-F238E27FC236}">
                <a16:creationId xmlns:a16="http://schemas.microsoft.com/office/drawing/2014/main" id="{2A60DCD0-2F9F-3D71-9578-BCC338E47E5D}"/>
              </a:ext>
            </a:extLst>
          </p:cNvPr>
          <p:cNvSpPr/>
          <p:nvPr/>
        </p:nvSpPr>
        <p:spPr>
          <a:xfrm>
            <a:off x="9927771" y="1969477"/>
            <a:ext cx="1426029" cy="587111"/>
          </a:xfrm>
          <a:prstGeom prst="leftArrow">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1576386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DFDAE-1AC6-9BD1-4437-DF0668F949A0}"/>
              </a:ext>
            </a:extLst>
          </p:cNvPr>
          <p:cNvSpPr>
            <a:spLocks noGrp="1"/>
          </p:cNvSpPr>
          <p:nvPr>
            <p:ph type="title"/>
          </p:nvPr>
        </p:nvSpPr>
        <p:spPr/>
        <p:txBody>
          <a:bodyPr/>
          <a:lstStyle/>
          <a:p>
            <a:r>
              <a:rPr lang="en-CA" b="0" i="0" dirty="0">
                <a:solidFill>
                  <a:srgbClr val="57A445"/>
                </a:solidFill>
                <a:effectLst/>
                <a:latin typeface="Calibri" panose="020F0502020204030204" pitchFamily="34" charset="0"/>
              </a:rPr>
              <a:t>Additional features</a:t>
            </a:r>
            <a:endParaRPr lang="en-CA" dirty="0"/>
          </a:p>
        </p:txBody>
      </p:sp>
      <p:sp>
        <p:nvSpPr>
          <p:cNvPr id="3" name="Text Placeholder 2">
            <a:extLst>
              <a:ext uri="{FF2B5EF4-FFF2-40B4-BE49-F238E27FC236}">
                <a16:creationId xmlns:a16="http://schemas.microsoft.com/office/drawing/2014/main" id="{7BF64DD5-694C-B5F7-577E-0951001D2093}"/>
              </a:ext>
            </a:extLst>
          </p:cNvPr>
          <p:cNvSpPr>
            <a:spLocks noGrp="1"/>
          </p:cNvSpPr>
          <p:nvPr>
            <p:ph type="body" sz="quarter" idx="10"/>
          </p:nvPr>
        </p:nvSpPr>
        <p:spPr>
          <a:xfrm>
            <a:off x="838200" y="1163024"/>
            <a:ext cx="10963940" cy="4531952"/>
          </a:xfrm>
        </p:spPr>
        <p:txBody>
          <a:bodyPr>
            <a:normAutofit/>
          </a:bodyPr>
          <a:lstStyle/>
          <a:p>
            <a:pPr algn="l" rtl="0" fontAlgn="base"/>
            <a:r>
              <a:rPr lang="en-CA" b="1" i="0" u="none" strike="noStrike" dirty="0">
                <a:effectLst/>
                <a:latin typeface="Calibri" panose="020F0502020204030204" pitchFamily="34" charset="0"/>
              </a:rPr>
              <a:t>Reopening the session to add additional children </a:t>
            </a:r>
            <a:r>
              <a:rPr lang="en-US" b="0" i="0" dirty="0">
                <a:effectLst/>
                <a:latin typeface="Calibri" panose="020F0502020204030204" pitchFamily="34" charset="0"/>
              </a:rPr>
              <a:t>​</a:t>
            </a:r>
            <a:endParaRPr lang="en-US" b="0" i="0" dirty="0">
              <a:effectLst/>
              <a:latin typeface="Segoe UI" panose="020B0502040204020203" pitchFamily="34" charset="0"/>
            </a:endParaRPr>
          </a:p>
          <a:p>
            <a:pPr algn="l" rtl="0" fontAlgn="base"/>
            <a:r>
              <a:rPr lang="en-US" b="0" i="0" u="none" strike="noStrike" dirty="0">
                <a:effectLst/>
                <a:latin typeface="Calibri" panose="020F0502020204030204" pitchFamily="34" charset="0"/>
              </a:rPr>
              <a:t>As long as the data entry window is still open for your jurisdiction, you can ‘reopen’ a closed classroom where reports have already been generated and add new children to the assessment. Please note that this feature does not include the ability to reopen specific child records to change finalized scores.</a:t>
            </a:r>
            <a:endParaRPr lang="en-US" b="0" i="0" dirty="0">
              <a:effectLst/>
              <a:latin typeface="Segoe UI" panose="020B0502040204020203" pitchFamily="34" charset="0"/>
            </a:endParaRPr>
          </a:p>
          <a:p>
            <a:endParaRPr lang="en-CA" dirty="0"/>
          </a:p>
        </p:txBody>
      </p:sp>
      <p:pic>
        <p:nvPicPr>
          <p:cNvPr id="4098" name="Picture 2">
            <a:extLst>
              <a:ext uri="{FF2B5EF4-FFF2-40B4-BE49-F238E27FC236}">
                <a16:creationId xmlns:a16="http://schemas.microsoft.com/office/drawing/2014/main" id="{0F322DEF-FA7B-CFF4-0840-169228943DE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6637" y="4785338"/>
            <a:ext cx="5038725" cy="1819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050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D4CC-63D7-54EF-95AA-E014D891C7C9}"/>
              </a:ext>
            </a:extLst>
          </p:cNvPr>
          <p:cNvSpPr>
            <a:spLocks noGrp="1"/>
          </p:cNvSpPr>
          <p:nvPr>
            <p:ph type="title"/>
          </p:nvPr>
        </p:nvSpPr>
        <p:spPr>
          <a:xfrm>
            <a:off x="838200" y="401588"/>
            <a:ext cx="10515600" cy="1567889"/>
          </a:xfrm>
        </p:spPr>
        <p:txBody>
          <a:bodyPr anchor="t">
            <a:normAutofit/>
          </a:bodyPr>
          <a:lstStyle/>
          <a:p>
            <a:r>
              <a:rPr lang="en-CA" b="0" i="0" dirty="0">
                <a:effectLst/>
              </a:rPr>
              <a:t>Additional features</a:t>
            </a:r>
            <a:endParaRPr lang="en-CA" dirty="0"/>
          </a:p>
        </p:txBody>
      </p:sp>
      <p:sp>
        <p:nvSpPr>
          <p:cNvPr id="3" name="Text Placeholder 2">
            <a:extLst>
              <a:ext uri="{FF2B5EF4-FFF2-40B4-BE49-F238E27FC236}">
                <a16:creationId xmlns:a16="http://schemas.microsoft.com/office/drawing/2014/main" id="{387563BA-EAA1-4436-53A4-692C246A4EA3}"/>
              </a:ext>
            </a:extLst>
          </p:cNvPr>
          <p:cNvSpPr>
            <a:spLocks noGrp="1"/>
          </p:cNvSpPr>
          <p:nvPr>
            <p:ph type="body" sz="quarter" idx="10"/>
          </p:nvPr>
        </p:nvSpPr>
        <p:spPr>
          <a:xfrm>
            <a:off x="838200" y="1296839"/>
            <a:ext cx="5147930" cy="5369776"/>
          </a:xfrm>
        </p:spPr>
        <p:txBody>
          <a:bodyPr>
            <a:normAutofit fontScale="62500" lnSpcReduction="20000"/>
          </a:bodyPr>
          <a:lstStyle/>
          <a:p>
            <a:pPr marL="0" indent="0" rtl="0" fontAlgn="base">
              <a:lnSpc>
                <a:spcPct val="100000"/>
              </a:lnSpc>
              <a:buNone/>
            </a:pPr>
            <a:r>
              <a:rPr lang="en-US" sz="5100" b="1" i="0" u="none" strike="noStrike" dirty="0">
                <a:effectLst/>
              </a:rPr>
              <a:t>Downloading EYE Child Reports in other languages</a:t>
            </a:r>
            <a:r>
              <a:rPr lang="en-US" sz="5100" b="0" i="0" dirty="0">
                <a:effectLst/>
              </a:rPr>
              <a:t>​</a:t>
            </a:r>
          </a:p>
          <a:p>
            <a:pPr marL="0" indent="0" rtl="0" fontAlgn="base">
              <a:lnSpc>
                <a:spcPct val="100000"/>
              </a:lnSpc>
              <a:buNone/>
            </a:pPr>
            <a:r>
              <a:rPr lang="en-US" sz="5100" b="0" i="0" u="none" strike="noStrike" dirty="0">
                <a:effectLst/>
              </a:rPr>
              <a:t>Individual EYE Child Reports are available in over 20 languages. To download an EYE Child Report in another language, click the ‘Get Report’ drop-down menu and select the required language. EYE Action Plans containing pre-populated results are also available in this menu.</a:t>
            </a:r>
            <a:endParaRPr lang="en-CA" sz="5100" b="0" i="0" dirty="0">
              <a:effectLst/>
            </a:endParaRPr>
          </a:p>
          <a:p>
            <a:pPr>
              <a:lnSpc>
                <a:spcPct val="100000"/>
              </a:lnSpc>
            </a:pPr>
            <a:endParaRPr lang="en-CA" sz="2200" dirty="0"/>
          </a:p>
        </p:txBody>
      </p:sp>
      <p:pic>
        <p:nvPicPr>
          <p:cNvPr id="5122" name="Picture 2">
            <a:extLst>
              <a:ext uri="{FF2B5EF4-FFF2-40B4-BE49-F238E27FC236}">
                <a16:creationId xmlns:a16="http://schemas.microsoft.com/office/drawing/2014/main" id="{57BEFF2F-EEDE-EF14-96B5-4192B89804B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096000" y="2139395"/>
            <a:ext cx="5963489" cy="2579209"/>
          </a:xfrm>
          <a:prstGeom prst="rect">
            <a:avLst/>
          </a:prstGeom>
          <a:solidFill>
            <a:srgbClr val="FFFFFF"/>
          </a:solidFill>
        </p:spPr>
      </p:pic>
    </p:spTree>
    <p:extLst>
      <p:ext uri="{BB962C8B-B14F-4D97-AF65-F5344CB8AC3E}">
        <p14:creationId xmlns:p14="http://schemas.microsoft.com/office/powerpoint/2010/main" val="524648102"/>
      </p:ext>
    </p:extLst>
  </p:cSld>
  <p:clrMapOvr>
    <a:masterClrMapping/>
  </p:clrMapOvr>
</p:sld>
</file>

<file path=ppt/theme/theme1.xml><?xml version="1.0" encoding="utf-8"?>
<a:theme xmlns:a="http://schemas.openxmlformats.org/drawingml/2006/main" name="Office Theme">
  <a:themeElements>
    <a:clrScheme name="Custom 5">
      <a:dk1>
        <a:srgbClr val="333333"/>
      </a:dk1>
      <a:lt1>
        <a:sysClr val="window" lastClr="FFFFFF"/>
      </a:lt1>
      <a:dk2>
        <a:srgbClr val="333333"/>
      </a:dk2>
      <a:lt2>
        <a:srgbClr val="FFFFFF"/>
      </a:lt2>
      <a:accent1>
        <a:srgbClr val="57A445"/>
      </a:accent1>
      <a:accent2>
        <a:srgbClr val="243670"/>
      </a:accent2>
      <a:accent3>
        <a:srgbClr val="F58620"/>
      </a:accent3>
      <a:accent4>
        <a:srgbClr val="008FBE"/>
      </a:accent4>
      <a:accent5>
        <a:srgbClr val="EA2127"/>
      </a:accent5>
      <a:accent6>
        <a:srgbClr val="5F5F5F"/>
      </a:accent6>
      <a:hlink>
        <a:srgbClr val="008FBE"/>
      </a:hlink>
      <a:folHlink>
        <a:srgbClr val="5F5F5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8" id="{CD975AC6-C48C-442C-9991-DD0D69E97166}" vid="{FEF5AA09-03A6-432F-BD2D-5EDB0B491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394E06E6F0A9743BAA710C813E316C9" ma:contentTypeVersion="10" ma:contentTypeDescription="Create a new document." ma:contentTypeScope="" ma:versionID="67a88b7c6a8e2878b39d698953d78345">
  <xsd:schema xmlns:xsd="http://www.w3.org/2001/XMLSchema" xmlns:xs="http://www.w3.org/2001/XMLSchema" xmlns:p="http://schemas.microsoft.com/office/2006/metadata/properties" xmlns:ns3="6fddf8f5-e461-41a3-afbb-0f1e2495893d" targetNamespace="http://schemas.microsoft.com/office/2006/metadata/properties" ma:root="true" ma:fieldsID="a506c98bc9703d2bf5908a7d599c9524" ns3:_="">
    <xsd:import namespace="6fddf8f5-e461-41a3-afbb-0f1e2495893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ddf8f5-e461-41a3-afbb-0f1e249589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2EB4F2-97FA-49C8-B00A-489738026509}">
  <ds:schemaRefs>
    <ds:schemaRef ds:uri="http://schemas.microsoft.com/sharepoint/v3/contenttype/forms"/>
  </ds:schemaRefs>
</ds:datastoreItem>
</file>

<file path=customXml/itemProps2.xml><?xml version="1.0" encoding="utf-8"?>
<ds:datastoreItem xmlns:ds="http://schemas.openxmlformats.org/officeDocument/2006/customXml" ds:itemID="{894538C2-6AD0-4803-AE4A-16AC64F02FD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ddf8f5-e461-41a3-afbb-0f1e249589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279038-36F1-4135-8B8E-4DADDAFF086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EYE CA PPT Template 2022 Logos</Template>
  <TotalTime>224</TotalTime>
  <Words>1171</Words>
  <Application>Microsoft Office PowerPoint</Application>
  <PresentationFormat>Widescreen</PresentationFormat>
  <Paragraphs>85</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Segoe UI</vt:lpstr>
      <vt:lpstr>Wingdings</vt:lpstr>
      <vt:lpstr>Office Theme</vt:lpstr>
      <vt:lpstr>Entering EYE-TA results into the online system  </vt:lpstr>
      <vt:lpstr>What will you learn?</vt:lpstr>
      <vt:lpstr>Getting started</vt:lpstr>
      <vt:lpstr>Getting started</vt:lpstr>
      <vt:lpstr>Getting started</vt:lpstr>
      <vt:lpstr>Getting started</vt:lpstr>
      <vt:lpstr>Additional features</vt:lpstr>
      <vt:lpstr>Additional features</vt:lpstr>
      <vt:lpstr>Additional features</vt:lpstr>
      <vt:lpstr>Data entry best practices</vt:lpstr>
      <vt:lpstr>Data entry best practices</vt:lpstr>
      <vt:lpstr>Online data entry resources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the Presentation Title Break up a Long Title on Two Lines</dc:title>
  <dc:creator>Stephanie Guignion</dc:creator>
  <cp:keywords>The Learning Bar;2020;Confident Learners;CL</cp:keywords>
  <cp:lastModifiedBy>Stephanie Guignion</cp:lastModifiedBy>
  <cp:revision>13</cp:revision>
  <dcterms:created xsi:type="dcterms:W3CDTF">2022-04-27T16:55:42Z</dcterms:created>
  <dcterms:modified xsi:type="dcterms:W3CDTF">2022-07-21T19:59:02Z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0x0101003394E06E6F0A9743BAA710C813E316C9</vt:lpwstr>
  </property>
</Properties>
</file>