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701" r:id="rId3"/>
  </p:sldMasterIdLst>
  <p:notesMasterIdLst>
    <p:notesMasterId r:id="rId21"/>
  </p:notesMasterIdLst>
  <p:handoutMasterIdLst>
    <p:handoutMasterId r:id="rId22"/>
  </p:handoutMasterIdLst>
  <p:sldIdLst>
    <p:sldId id="1615" r:id="rId4"/>
    <p:sldId id="331" r:id="rId5"/>
    <p:sldId id="1612" r:id="rId6"/>
    <p:sldId id="1611" r:id="rId7"/>
    <p:sldId id="1614" r:id="rId8"/>
    <p:sldId id="377" r:id="rId9"/>
    <p:sldId id="1613" r:id="rId10"/>
    <p:sldId id="373" r:id="rId11"/>
    <p:sldId id="374" r:id="rId12"/>
    <p:sldId id="375" r:id="rId13"/>
    <p:sldId id="376" r:id="rId14"/>
    <p:sldId id="1275" r:id="rId15"/>
    <p:sldId id="1458" r:id="rId16"/>
    <p:sldId id="338" r:id="rId17"/>
    <p:sldId id="378" r:id="rId18"/>
    <p:sldId id="360" r:id="rId19"/>
    <p:sldId id="393"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Folkins" initials="MF" lastIdx="7" clrIdx="0">
    <p:extLst>
      <p:ext uri="{19B8F6BF-5375-455C-9EA6-DF929625EA0E}">
        <p15:presenceInfo xmlns:p15="http://schemas.microsoft.com/office/powerpoint/2012/main" userId="a4a39983a739444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9751CB"/>
    <a:srgbClr val="FF8FDA"/>
    <a:srgbClr val="FEC698"/>
    <a:srgbClr val="5D9E54"/>
    <a:srgbClr val="FF66CC"/>
    <a:srgbClr val="EA2127"/>
    <a:srgbClr val="008FBE"/>
    <a:srgbClr val="57A445"/>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84254" autoAdjust="0"/>
  </p:normalViewPr>
  <p:slideViewPr>
    <p:cSldViewPr snapToGrid="0">
      <p:cViewPr varScale="1">
        <p:scale>
          <a:sx n="93" d="100"/>
          <a:sy n="93" d="100"/>
        </p:scale>
        <p:origin x="1266" y="84"/>
      </p:cViewPr>
      <p:guideLst>
        <p:guide orient="horz" pos="2160"/>
        <p:guide pos="3840"/>
      </p:guideLst>
    </p:cSldViewPr>
  </p:slideViewPr>
  <p:outlineViewPr>
    <p:cViewPr>
      <p:scale>
        <a:sx n="33" d="100"/>
        <a:sy n="33" d="100"/>
      </p:scale>
      <p:origin x="0" y="-20394"/>
    </p:cViewPr>
  </p:outlineViewPr>
  <p:notesTextViewPr>
    <p:cViewPr>
      <p:scale>
        <a:sx n="1" d="1"/>
        <a:sy n="1" d="1"/>
      </p:scale>
      <p:origin x="0" y="0"/>
    </p:cViewPr>
  </p:notesTextViewPr>
  <p:sorterViewPr>
    <p:cViewPr>
      <p:scale>
        <a:sx n="100" d="100"/>
        <a:sy n="100" d="100"/>
      </p:scale>
      <p:origin x="0" y="-8388"/>
    </p:cViewPr>
  </p:sorterViewPr>
  <p:notesViewPr>
    <p:cSldViewPr snapToGrid="0">
      <p:cViewPr varScale="1">
        <p:scale>
          <a:sx n="83" d="100"/>
          <a:sy n="83" d="100"/>
        </p:scale>
        <p:origin x="381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4FFD613-065A-48E3-BD65-66E15E0DD71C}" type="datetimeFigureOut">
              <a:rPr lang="en-US" smtClean="0"/>
              <a:t>7/27/2022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29A5AF6-394E-471C-A5E4-1695720C3BD9}" type="slidenum">
              <a:rPr lang="en-US" smtClean="0"/>
              <a:t>‹#›</a:t>
            </a:fld>
            <a:endParaRPr lang="en-US"/>
          </a:p>
        </p:txBody>
      </p:sp>
    </p:spTree>
    <p:extLst>
      <p:ext uri="{BB962C8B-B14F-4D97-AF65-F5344CB8AC3E}">
        <p14:creationId xmlns:p14="http://schemas.microsoft.com/office/powerpoint/2010/main" val="617202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BBA6A5A-EBDC-4CF0-B3F8-C524D1005B17}" type="datetimeFigureOut">
              <a:rPr lang="en-US" smtClean="0"/>
              <a:t>7/27/2022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C1C2D77-D93C-4EA2-A6A6-B7B0F67235B9}" type="slidenum">
              <a:rPr lang="en-US" smtClean="0"/>
              <a:t>‹#›</a:t>
            </a:fld>
            <a:endParaRPr lang="en-US"/>
          </a:p>
        </p:txBody>
      </p:sp>
    </p:spTree>
    <p:extLst>
      <p:ext uri="{BB962C8B-B14F-4D97-AF65-F5344CB8AC3E}">
        <p14:creationId xmlns:p14="http://schemas.microsoft.com/office/powerpoint/2010/main" val="73610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AU" dirty="0">
                <a:latin typeface="Calibri" charset="0"/>
              </a:rPr>
              <a:t>Welcome to this Early Years Evaluation- Direct Assessment Learning Series. </a:t>
            </a:r>
          </a:p>
          <a:p>
            <a:pPr defTabSz="931774">
              <a:defRPr/>
            </a:pPr>
            <a:endParaRPr lang="en-AU" dirty="0">
              <a:latin typeface="Calibri" charset="0"/>
            </a:endParaRPr>
          </a:p>
          <a:p>
            <a:pPr defTabSz="931774">
              <a:defRPr/>
            </a:pPr>
            <a:r>
              <a:rPr lang="en-AU" dirty="0">
                <a:latin typeface="Calibri" charset="0"/>
              </a:rPr>
              <a:t>This session will focus on using your EYE-DA results.</a:t>
            </a:r>
            <a:endParaRPr lang="en-CA" dirty="0"/>
          </a:p>
        </p:txBody>
      </p:sp>
      <p:sp>
        <p:nvSpPr>
          <p:cNvPr id="4" name="Slide Number Placeholder 3"/>
          <p:cNvSpPr>
            <a:spLocks noGrp="1"/>
          </p:cNvSpPr>
          <p:nvPr>
            <p:ph type="sldNum" sz="quarter" idx="10"/>
          </p:nvPr>
        </p:nvSpPr>
        <p:spPr/>
        <p:txBody>
          <a:bodyPr/>
          <a:lstStyle/>
          <a:p>
            <a:fld id="{AFF764DB-2342-4846-8B68-51C5FCCA0EDA}" type="slidenum">
              <a:rPr lang="en-CA" smtClean="0"/>
              <a:t>1</a:t>
            </a:fld>
            <a:endParaRPr lang="en-CA"/>
          </a:p>
        </p:txBody>
      </p:sp>
    </p:spTree>
    <p:extLst>
      <p:ext uri="{BB962C8B-B14F-4D97-AF65-F5344CB8AC3E}">
        <p14:creationId xmlns:p14="http://schemas.microsoft.com/office/powerpoint/2010/main" val="3176876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to consider:</a:t>
            </a:r>
          </a:p>
          <a:p>
            <a:pPr marL="171450" indent="-171450">
              <a:buFont typeface="Arial" panose="020B0604020202020204" pitchFamily="34" charset="0"/>
              <a:buChar char="•"/>
            </a:pPr>
            <a:r>
              <a:rPr lang="en-US" dirty="0"/>
              <a:t>Has an educational assistant been assigned to your class/children?</a:t>
            </a:r>
          </a:p>
          <a:p>
            <a:pPr marL="171450" indent="-171450">
              <a:buFont typeface="Arial" panose="020B0604020202020204" pitchFamily="34" charset="0"/>
              <a:buChar char="•"/>
            </a:pPr>
            <a:r>
              <a:rPr lang="en-US" dirty="0"/>
              <a:t>Will you have access to specialists (e.g., OTs, PTs, SLPs)?</a:t>
            </a:r>
          </a:p>
          <a:p>
            <a:pPr marL="171450" indent="-171450">
              <a:buFont typeface="Arial" panose="020B0604020202020204" pitchFamily="34" charset="0"/>
              <a:buChar char="•"/>
            </a:pPr>
            <a:r>
              <a:rPr lang="en-US" dirty="0"/>
              <a:t>Will volunteers be available to work with children to provide support?</a:t>
            </a:r>
          </a:p>
          <a:p>
            <a:endParaRPr lang="en-US" dirty="0"/>
          </a:p>
          <a:p>
            <a:r>
              <a:rPr lang="en-US" dirty="0"/>
              <a:t>Consider how you will allocate your time, as the main educator, in the classroom. Having additional staff in your classroom can provide you with the opportunity to work with and focus on those children who need additional support. </a:t>
            </a:r>
          </a:p>
          <a:p>
            <a:endParaRPr lang="fr-CA" dirty="0"/>
          </a:p>
          <a:p>
            <a:pPr marL="171450" indent="-171450">
              <a:lnSpc>
                <a:spcPct val="150000"/>
              </a:lnSpc>
              <a:buFont typeface="Arial" panose="020B0604020202020204" pitchFamily="34" charset="0"/>
              <a:buChar char="•"/>
            </a:pPr>
            <a:endParaRPr lang="en-CA" dirty="0"/>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10</a:t>
            </a:fld>
            <a:endParaRPr lang="en-US" dirty="0"/>
          </a:p>
        </p:txBody>
      </p:sp>
    </p:spTree>
    <p:extLst>
      <p:ext uri="{BB962C8B-B14F-4D97-AF65-F5344CB8AC3E}">
        <p14:creationId xmlns:p14="http://schemas.microsoft.com/office/powerpoint/2010/main" val="2284037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to consider:</a:t>
            </a:r>
          </a:p>
          <a:p>
            <a:pPr marL="171450" indent="-171450">
              <a:buFont typeface="Arial" panose="020B0604020202020204" pitchFamily="34" charset="0"/>
              <a:buChar char="•"/>
            </a:pPr>
            <a:r>
              <a:rPr lang="en-US" dirty="0"/>
              <a:t>Are there additional supplies and resources needed for the learning environment? Perhaps some children could benefit from noise-cancelling headphones, modified pencil grips, more pictures for EAL learners, etc. </a:t>
            </a:r>
          </a:p>
          <a:p>
            <a:pPr marL="171450" indent="-171450">
              <a:buFont typeface="Arial" panose="020B0604020202020204" pitchFamily="34" charset="0"/>
              <a:buChar char="•"/>
            </a:pPr>
            <a:r>
              <a:rPr lang="en-US" dirty="0"/>
              <a:t>Is there anything that should be modified in the environment? Think about what could be useful: more space, a different seating configuration, etc. </a:t>
            </a:r>
          </a:p>
          <a:p>
            <a:endParaRPr lang="fr-CA" dirty="0"/>
          </a:p>
        </p:txBody>
      </p:sp>
      <p:sp>
        <p:nvSpPr>
          <p:cNvPr id="4" name="Slide Number Placeholder 3"/>
          <p:cNvSpPr>
            <a:spLocks noGrp="1"/>
          </p:cNvSpPr>
          <p:nvPr>
            <p:ph type="sldNum" sz="quarter" idx="10"/>
          </p:nvPr>
        </p:nvSpPr>
        <p:spPr/>
        <p:txBody>
          <a:bodyPr/>
          <a:lstStyle/>
          <a:p>
            <a:fld id="{5C1C2D77-D93C-4EA2-A6A6-B7B0F67235B9}" type="slidenum">
              <a:rPr lang="en-US" smtClean="0"/>
              <a:t>11</a:t>
            </a:fld>
            <a:endParaRPr lang="en-US" dirty="0"/>
          </a:p>
        </p:txBody>
      </p:sp>
    </p:spTree>
    <p:extLst>
      <p:ext uri="{BB962C8B-B14F-4D97-AF65-F5344CB8AC3E}">
        <p14:creationId xmlns:p14="http://schemas.microsoft.com/office/powerpoint/2010/main" val="185686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noProof="0" dirty="0"/>
              <a:t>You can use our Child Action Plans to help amalgamate your information. The action plan is available in the system where you download your Child Reports. It comes pre-populated with the child's demographic information along with their domain scores. After you download the Child Action Plan, you can add any details you know about the child that could be helpful as you interpret the results. </a:t>
            </a:r>
          </a:p>
          <a:p>
            <a:endParaRPr lang="en-CA" i="1"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F764DB-2342-4846-8B68-51C5FCCA0EDA}" type="slidenum">
              <a:rPr kumimoji="0" lang="en-CA" sz="2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2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4276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Include information about what supports you intend to provide this child in the classroom, which additional personnel can help, and the resources and suggestions shared with the family.</a:t>
            </a:r>
          </a:p>
          <a:p>
            <a:endParaRPr lang="en-US" sz="1900" dirty="0"/>
          </a:p>
          <a:p>
            <a:r>
              <a:rPr lang="en-US" sz="1900" dirty="0"/>
              <a:t>Sharing this child action plan and EYE-DA results with your school administration ensures everyone is working with the same information.</a:t>
            </a:r>
          </a:p>
          <a:p>
            <a:endParaRPr lang="en-CA" sz="1900" dirty="0"/>
          </a:p>
          <a:p>
            <a:endParaRPr lang="en-CA" sz="19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F764DB-2342-4846-8B68-51C5FCCA0EDA}" type="slidenum">
              <a:rPr kumimoji="0" lang="en-CA" sz="2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2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9315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for teaching strategies to try in your classroom as you respond to your EYE results? </a:t>
            </a:r>
          </a:p>
          <a:p>
            <a:r>
              <a:rPr lang="en-US" dirty="0"/>
              <a:t>Check out these two:</a:t>
            </a:r>
          </a:p>
          <a:p>
            <a:r>
              <a:rPr lang="en-US" dirty="0"/>
              <a:t>1) Show-and-Tell (modelling)</a:t>
            </a:r>
          </a:p>
          <a:p>
            <a:r>
              <a:rPr lang="en-US" dirty="0"/>
              <a:t>Try a fishbowl activity:</a:t>
            </a:r>
          </a:p>
          <a:p>
            <a:r>
              <a:rPr lang="en-US" dirty="0"/>
              <a:t> As the teacher, you can model your thought process by thinking aloud when: 	</a:t>
            </a:r>
          </a:p>
          <a:p>
            <a:r>
              <a:rPr lang="en-US" dirty="0"/>
              <a:t>	- reading a text (predicting, trying to understand the text, etc.)</a:t>
            </a:r>
          </a:p>
          <a:p>
            <a:r>
              <a:rPr lang="en-US" dirty="0"/>
              <a:t>	- solving a problem</a:t>
            </a:r>
          </a:p>
          <a:p>
            <a:r>
              <a:rPr lang="en-US" dirty="0"/>
              <a:t>	- walking through everyday classroom routines</a:t>
            </a:r>
          </a:p>
          <a:p>
            <a:r>
              <a:rPr lang="en-US" dirty="0"/>
              <a:t> A small group of children or a child who is strong in that particular domain can model an activity for the rest of the class.</a:t>
            </a:r>
          </a:p>
          <a:p>
            <a:r>
              <a:rPr lang="en-US" dirty="0"/>
              <a:t> Tap into prior knowledge, guide children, and offer hints and suggestions.</a:t>
            </a:r>
          </a:p>
          <a:p>
            <a:r>
              <a:rPr lang="en-US" dirty="0"/>
              <a:t>This activity is a wonderful way to build language skills in particular.</a:t>
            </a: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14</a:t>
            </a:fld>
            <a:endParaRPr lang="en-US" dirty="0"/>
          </a:p>
        </p:txBody>
      </p:sp>
    </p:spTree>
    <p:extLst>
      <p:ext uri="{BB962C8B-B14F-4D97-AF65-F5344CB8AC3E}">
        <p14:creationId xmlns:p14="http://schemas.microsoft.com/office/powerpoint/2010/main" val="1674607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Think-Pair-Share </a:t>
            </a:r>
          </a:p>
          <a:p>
            <a:r>
              <a:rPr lang="en-US" dirty="0"/>
              <a:t>This approach is a collaborative learning strategy where children work together to solve problems:</a:t>
            </a:r>
          </a:p>
          <a:p>
            <a:r>
              <a:rPr lang="en-US" dirty="0"/>
              <a:t>Think: Give children the opportunity to tap into prior knowledge.</a:t>
            </a:r>
          </a:p>
          <a:p>
            <a:r>
              <a:rPr lang="en-US" dirty="0"/>
              <a:t>Pair: Children share ideas which helps with building language and communication skills.</a:t>
            </a:r>
          </a:p>
          <a:p>
            <a:r>
              <a:rPr lang="en-US" dirty="0"/>
              <a:t>Share: Confirm the learning objective and celebrate success.</a:t>
            </a: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15</a:t>
            </a:fld>
            <a:endParaRPr lang="en-US" dirty="0"/>
          </a:p>
        </p:txBody>
      </p:sp>
    </p:spTree>
    <p:extLst>
      <p:ext uri="{BB962C8B-B14F-4D97-AF65-F5344CB8AC3E}">
        <p14:creationId xmlns:p14="http://schemas.microsoft.com/office/powerpoint/2010/main" val="3446028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Use the results to: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identify domains where your children/class require additional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inform classroom instruction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create the Child Action Plans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ensure that all educators and administrators are speaking the same ‘language’ and working with the same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16</a:t>
            </a:fld>
            <a:endParaRPr lang="en-US" dirty="0"/>
          </a:p>
        </p:txBody>
      </p:sp>
    </p:spTree>
    <p:extLst>
      <p:ext uri="{BB962C8B-B14F-4D97-AF65-F5344CB8AC3E}">
        <p14:creationId xmlns:p14="http://schemas.microsoft.com/office/powerpoint/2010/main" val="2935513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79768" y="4715153"/>
            <a:ext cx="5438139" cy="4466987"/>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141484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session will focus on:</a:t>
            </a:r>
          </a:p>
          <a:p>
            <a:pPr marL="171450" indent="-171450">
              <a:buFont typeface="Arial" panose="020B0604020202020204" pitchFamily="34" charset="0"/>
              <a:buChar char="•"/>
            </a:pPr>
            <a:r>
              <a:rPr lang="en-US" dirty="0"/>
              <a:t>Reviewing your EYE-DA results </a:t>
            </a:r>
          </a:p>
          <a:p>
            <a:pPr marL="171450" indent="-171450">
              <a:buFont typeface="Arial" panose="020B0604020202020204" pitchFamily="34" charset="0"/>
              <a:buChar char="•"/>
            </a:pPr>
            <a:r>
              <a:rPr lang="en-US" dirty="0"/>
              <a:t>Identifying which children require additional support and how much support is needed</a:t>
            </a:r>
          </a:p>
          <a:p>
            <a:pPr marL="171450" indent="-171450">
              <a:buFont typeface="Arial" panose="020B0604020202020204" pitchFamily="34" charset="0"/>
              <a:buChar char="•"/>
            </a:pPr>
            <a:r>
              <a:rPr lang="en-US" dirty="0"/>
              <a:t>Discussing strategies that will help you respond to your data</a:t>
            </a: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2</a:t>
            </a:fld>
            <a:endParaRPr lang="en-US"/>
          </a:p>
        </p:txBody>
      </p:sp>
    </p:spTree>
    <p:extLst>
      <p:ext uri="{BB962C8B-B14F-4D97-AF65-F5344CB8AC3E}">
        <p14:creationId xmlns:p14="http://schemas.microsoft.com/office/powerpoint/2010/main" val="1051549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remember, item scores within a domain are averaged, and then assigned to the green, yellow or red developmental category based on a child’s age at the time of assessment. </a:t>
            </a:r>
          </a:p>
          <a:p>
            <a:endParaRPr lang="en-CA" dirty="0"/>
          </a:p>
        </p:txBody>
      </p:sp>
      <p:sp>
        <p:nvSpPr>
          <p:cNvPr id="4" name="Slide Number Placeholder 3"/>
          <p:cNvSpPr>
            <a:spLocks noGrp="1"/>
          </p:cNvSpPr>
          <p:nvPr>
            <p:ph type="sldNum" sz="quarter" idx="5"/>
          </p:nvPr>
        </p:nvSpPr>
        <p:spPr/>
        <p:txBody>
          <a:bodyPr/>
          <a:lstStyle/>
          <a:p>
            <a:fld id="{5C1C2D77-D93C-4EA2-A6A6-B7B0F67235B9}" type="slidenum">
              <a:rPr lang="en-US" smtClean="0"/>
              <a:t>3</a:t>
            </a:fld>
            <a:endParaRPr lang="en-US"/>
          </a:p>
        </p:txBody>
      </p:sp>
    </p:spTree>
    <p:extLst>
      <p:ext uri="{BB962C8B-B14F-4D97-AF65-F5344CB8AC3E}">
        <p14:creationId xmlns:p14="http://schemas.microsoft.com/office/powerpoint/2010/main" val="3828481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with yellow and red domain results would ideally receive additional, targeted support. The EYE-DA results can be used to determine the amount of support and/or type of intervention for a child. Follow-up can take place within a class by educators and support staff, or referrals can be made to other departments or organizations.</a:t>
            </a:r>
          </a:p>
          <a:p>
            <a:endParaRPr lang="en-CA" dirty="0"/>
          </a:p>
        </p:txBody>
      </p:sp>
      <p:sp>
        <p:nvSpPr>
          <p:cNvPr id="4" name="Slide Number Placeholder 3"/>
          <p:cNvSpPr>
            <a:spLocks noGrp="1"/>
          </p:cNvSpPr>
          <p:nvPr>
            <p:ph type="sldNum" sz="quarter" idx="5"/>
          </p:nvPr>
        </p:nvSpPr>
        <p:spPr/>
        <p:txBody>
          <a:bodyPr/>
          <a:lstStyle/>
          <a:p>
            <a:fld id="{5C1C2D77-D93C-4EA2-A6A6-B7B0F67235B9}" type="slidenum">
              <a:rPr lang="en-US" smtClean="0"/>
              <a:t>4</a:t>
            </a:fld>
            <a:endParaRPr lang="en-US"/>
          </a:p>
        </p:txBody>
      </p:sp>
    </p:spTree>
    <p:extLst>
      <p:ext uri="{BB962C8B-B14F-4D97-AF65-F5344CB8AC3E}">
        <p14:creationId xmlns:p14="http://schemas.microsoft.com/office/powerpoint/2010/main" val="487663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this Child Report, the two domains we would want to focus on with this child would be their Cognitive Skills and Language and Communication Skills. Offering activities to help strengthen these two domains both in class and at home would be beneficial for this child. </a:t>
            </a:r>
          </a:p>
          <a:p>
            <a:endParaRPr lang="en-CA" dirty="0"/>
          </a:p>
        </p:txBody>
      </p:sp>
      <p:sp>
        <p:nvSpPr>
          <p:cNvPr id="4" name="Slide Number Placeholder 3"/>
          <p:cNvSpPr>
            <a:spLocks noGrp="1"/>
          </p:cNvSpPr>
          <p:nvPr>
            <p:ph type="sldNum" sz="quarter" idx="5"/>
          </p:nvPr>
        </p:nvSpPr>
        <p:spPr/>
        <p:txBody>
          <a:bodyPr/>
          <a:lstStyle/>
          <a:p>
            <a:fld id="{5C1C2D77-D93C-4EA2-A6A6-B7B0F67235B9}" type="slidenum">
              <a:rPr lang="en-US" smtClean="0"/>
              <a:t>5</a:t>
            </a:fld>
            <a:endParaRPr lang="en-US"/>
          </a:p>
        </p:txBody>
      </p:sp>
    </p:spTree>
    <p:extLst>
      <p:ext uri="{BB962C8B-B14F-4D97-AF65-F5344CB8AC3E}">
        <p14:creationId xmlns:p14="http://schemas.microsoft.com/office/powerpoint/2010/main" val="4134669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EYE-DA results can also be used at a whole-class level. When planning small group activities in a classroom setting, EYE reports such as the Excel sheet can help you determine how to group children based on their domain results. You can group according to skill level, where children of similar abilities work with one another, or you can create a group with a range of abilities. </a:t>
            </a:r>
          </a:p>
          <a:p>
            <a:pPr marL="0" marR="0" lvl="0" indent="0" algn="l" defTabSz="914400" rtl="0" eaLnBrk="1" fontAlgn="auto" latinLnBrk="0" hangingPunct="1">
              <a:lnSpc>
                <a:spcPct val="100000"/>
              </a:lnSpc>
              <a:spcBef>
                <a:spcPts val="0"/>
              </a:spcBef>
              <a:spcAft>
                <a:spcPts val="0"/>
              </a:spcAft>
              <a:buClrTx/>
              <a:buSzTx/>
              <a:buFontTx/>
              <a:buNone/>
              <a:tabLst/>
              <a:defRPr/>
            </a:pPr>
            <a:br>
              <a:rPr lang="en-CA" sz="1200" dirty="0"/>
            </a:br>
            <a:br>
              <a:rPr lang="en-CA" sz="1200" dirty="0"/>
            </a:b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C00000"/>
                </a:solidFill>
              </a:rPr>
              <a:t> </a:t>
            </a:r>
            <a:endParaRPr lang="en-US" sz="1200" dirty="0">
              <a:solidFill>
                <a:srgbClr val="C00000"/>
              </a:solidFill>
            </a:endParaRP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6</a:t>
            </a:fld>
            <a:endParaRPr lang="en-US" dirty="0"/>
          </a:p>
        </p:txBody>
      </p:sp>
    </p:spTree>
    <p:extLst>
      <p:ext uri="{BB962C8B-B14F-4D97-AF65-F5344CB8AC3E}">
        <p14:creationId xmlns:p14="http://schemas.microsoft.com/office/powerpoint/2010/main" val="776205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instance, if you are doing an activity about numbers, you could look at the Cognitive Skills domain and create groups according to the results. This allows for differentiated instruction within the classroom. Children with ‘green’ domain results can be presented with a more challenging version of the activity while children with ‘red’ domain results can be presented with a modified version. </a:t>
            </a:r>
          </a:p>
          <a:p>
            <a:pPr marL="0" marR="0" lvl="0" indent="0" algn="l" defTabSz="914400" rtl="0" eaLnBrk="1" fontAlgn="auto" latinLnBrk="0" hangingPunct="1">
              <a:lnSpc>
                <a:spcPct val="100000"/>
              </a:lnSpc>
              <a:spcBef>
                <a:spcPts val="0"/>
              </a:spcBef>
              <a:spcAft>
                <a:spcPts val="0"/>
              </a:spcAft>
              <a:buClrTx/>
              <a:buSzTx/>
              <a:buFontTx/>
              <a:buNone/>
              <a:tabLst/>
              <a:defRPr/>
            </a:pPr>
            <a:br>
              <a:rPr lang="en-CA" sz="1200" dirty="0"/>
            </a:br>
            <a:br>
              <a:rPr lang="en-CA" sz="1200" dirty="0"/>
            </a:b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C00000"/>
                </a:solidFill>
              </a:rPr>
              <a:t> </a:t>
            </a:r>
            <a:endParaRPr lang="en-US" sz="1200" dirty="0">
              <a:solidFill>
                <a:srgbClr val="C00000"/>
              </a:solidFill>
            </a:endParaRP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7</a:t>
            </a:fld>
            <a:endParaRPr lang="en-US" dirty="0"/>
          </a:p>
        </p:txBody>
      </p:sp>
    </p:spTree>
    <p:extLst>
      <p:ext uri="{BB962C8B-B14F-4D97-AF65-F5344CB8AC3E}">
        <p14:creationId xmlns:p14="http://schemas.microsoft.com/office/powerpoint/2010/main" val="2822512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plan your response to the results, consider these factors: </a:t>
            </a:r>
          </a:p>
          <a:p>
            <a:r>
              <a:rPr lang="en-US" dirty="0"/>
              <a:t>1) Results, information, and strategies</a:t>
            </a:r>
          </a:p>
          <a:p>
            <a:r>
              <a:rPr lang="en-US" dirty="0"/>
              <a:t>2) Additional support staff</a:t>
            </a:r>
          </a:p>
          <a:p>
            <a:r>
              <a:rPr lang="en-US" dirty="0"/>
              <a:t>3) Supplies and environment</a:t>
            </a: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8</a:t>
            </a:fld>
            <a:endParaRPr lang="en-US" dirty="0"/>
          </a:p>
        </p:txBody>
      </p:sp>
    </p:spTree>
    <p:extLst>
      <p:ext uri="{BB962C8B-B14F-4D97-AF65-F5344CB8AC3E}">
        <p14:creationId xmlns:p14="http://schemas.microsoft.com/office/powerpoint/2010/main" val="812628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to consider when planning a response:</a:t>
            </a:r>
          </a:p>
          <a:p>
            <a:pPr marL="171450" indent="-171450">
              <a:buFont typeface="Arial" panose="020B0604020202020204" pitchFamily="34" charset="0"/>
              <a:buChar char="•"/>
            </a:pPr>
            <a:r>
              <a:rPr lang="en-US" dirty="0"/>
              <a:t>What additional information do you have about the cohort? How does that impact your response? For instance, you may have a half-day class or many children with special needs. </a:t>
            </a:r>
          </a:p>
          <a:p>
            <a:pPr marL="171450" indent="-171450">
              <a:buFont typeface="Arial" panose="020B0604020202020204" pitchFamily="34" charset="0"/>
              <a:buChar char="•"/>
            </a:pPr>
            <a:r>
              <a:rPr lang="en-US" dirty="0"/>
              <a:t>What level of support do these children require (universal, targeted, or specialized)?</a:t>
            </a:r>
          </a:p>
          <a:p>
            <a:pPr marL="171450" indent="-171450">
              <a:buFont typeface="Arial" panose="020B0604020202020204" pitchFamily="34" charset="0"/>
              <a:buChar char="•"/>
            </a:pPr>
            <a:r>
              <a:rPr lang="en-US" dirty="0"/>
              <a:t>Which domain(s) will require intentional strategies and focus?</a:t>
            </a:r>
          </a:p>
          <a:p>
            <a:pPr marL="171450" indent="-171450">
              <a:buFont typeface="Arial" panose="020B0604020202020204" pitchFamily="34" charset="0"/>
              <a:buChar char="•"/>
            </a:pPr>
            <a:r>
              <a:rPr lang="en-US" dirty="0"/>
              <a:t>How could the children’s strengths support learning in other areas? </a:t>
            </a:r>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9</a:t>
            </a:fld>
            <a:endParaRPr lang="en-US" dirty="0"/>
          </a:p>
        </p:txBody>
      </p:sp>
    </p:spTree>
    <p:extLst>
      <p:ext uri="{BB962C8B-B14F-4D97-AF65-F5344CB8AC3E}">
        <p14:creationId xmlns:p14="http://schemas.microsoft.com/office/powerpoint/2010/main" val="1815909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Shape 9"/>
          <p:cNvSpPr txBox="1">
            <a:spLocks noGrp="1"/>
          </p:cNvSpPr>
          <p:nvPr>
            <p:ph type="ctrTitle" hasCustomPrompt="1"/>
          </p:nvPr>
        </p:nvSpPr>
        <p:spPr>
          <a:xfrm>
            <a:off x="886837" y="2304789"/>
            <a:ext cx="6955599" cy="1796890"/>
          </a:xfrm>
          <a:prstGeom prst="rect">
            <a:avLst/>
          </a:prstGeom>
        </p:spPr>
        <p:txBody>
          <a:bodyPr lIns="91425" tIns="91425" rIns="91425" bIns="91425" anchor="ctr" anchorCtr="0"/>
          <a:lstStyle>
            <a:lvl1pPr lvl="0">
              <a:lnSpc>
                <a:spcPct val="102000"/>
              </a:lnSpc>
              <a:spcBef>
                <a:spcPts val="0"/>
              </a:spcBef>
              <a:buClr>
                <a:srgbClr val="2185C5"/>
              </a:buClr>
              <a:buSzPct val="100000"/>
              <a:defRPr sz="4800">
                <a:solidFill>
                  <a:schemeClr val="accent1"/>
                </a:solidFill>
                <a:latin typeface="+mn-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Chapter Header</a:t>
            </a:r>
            <a:endParaRPr dirty="0"/>
          </a:p>
        </p:txBody>
      </p:sp>
      <p:grpSp>
        <p:nvGrpSpPr>
          <p:cNvPr id="5" name="Group 4"/>
          <p:cNvGrpSpPr/>
          <p:nvPr userDrawn="1"/>
        </p:nvGrpSpPr>
        <p:grpSpPr>
          <a:xfrm>
            <a:off x="0" y="4101679"/>
            <a:ext cx="7842436" cy="102899"/>
            <a:chOff x="4349578" y="3579414"/>
            <a:chExt cx="7842436" cy="102899"/>
          </a:xfrm>
        </p:grpSpPr>
        <p:sp>
          <p:nvSpPr>
            <p:cNvPr id="6" name="Shape 31"/>
            <p:cNvSpPr/>
            <p:nvPr/>
          </p:nvSpPr>
          <p:spPr>
            <a:xfrm>
              <a:off x="9808489"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dirty="0"/>
            </a:p>
          </p:txBody>
        </p:sp>
        <p:sp>
          <p:nvSpPr>
            <p:cNvPr id="7" name="Shape 32"/>
            <p:cNvSpPr/>
            <p:nvPr/>
          </p:nvSpPr>
          <p:spPr>
            <a:xfrm>
              <a:off x="11000415"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dirty="0"/>
            </a:p>
          </p:txBody>
        </p:sp>
        <p:sp>
          <p:nvSpPr>
            <p:cNvPr id="8" name="Shape 34"/>
            <p:cNvSpPr/>
            <p:nvPr/>
          </p:nvSpPr>
          <p:spPr>
            <a:xfrm>
              <a:off x="4349578" y="3579414"/>
              <a:ext cx="5458834"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dirty="0"/>
            </a:p>
          </p:txBody>
        </p:sp>
      </p:grpSp>
    </p:spTree>
    <p:extLst>
      <p:ext uri="{BB962C8B-B14F-4D97-AF65-F5344CB8AC3E}">
        <p14:creationId xmlns:p14="http://schemas.microsoft.com/office/powerpoint/2010/main" val="421021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Page 2">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56975"/>
            <a:ext cx="10363200" cy="1722017"/>
          </a:xfrm>
        </p:spPr>
        <p:txBody>
          <a:bodyPr anchor="b"/>
          <a:lstStyle>
            <a:lvl1pPr algn="ct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24000" y="2471066"/>
            <a:ext cx="9144000" cy="798607"/>
          </a:xfrm>
        </p:spPr>
        <p:txBody>
          <a:bodyPr/>
          <a:lstStyle>
            <a:lvl1pPr marL="0" indent="0" algn="ctr">
              <a:buNone/>
              <a:defRPr sz="2800">
                <a:solidFill>
                  <a:schemeClr val="accent2"/>
                </a:solidFill>
              </a:defRPr>
            </a:lvl1pPr>
            <a:lvl2pPr marL="144658" indent="0" algn="ctr">
              <a:buNone/>
              <a:defRPr sz="633"/>
            </a:lvl2pPr>
            <a:lvl3pPr marL="289315" indent="0" algn="ctr">
              <a:buNone/>
              <a:defRPr sz="571"/>
            </a:lvl3pPr>
            <a:lvl4pPr marL="433972" indent="0" algn="ctr">
              <a:buNone/>
              <a:defRPr sz="507"/>
            </a:lvl4pPr>
            <a:lvl5pPr marL="578630" indent="0" algn="ctr">
              <a:buNone/>
              <a:defRPr sz="507"/>
            </a:lvl5pPr>
            <a:lvl6pPr marL="723287" indent="0" algn="ctr">
              <a:buNone/>
              <a:defRPr sz="507"/>
            </a:lvl6pPr>
            <a:lvl7pPr marL="867945" indent="0" algn="ctr">
              <a:buNone/>
              <a:defRPr sz="507"/>
            </a:lvl7pPr>
            <a:lvl8pPr marL="1012601" indent="0" algn="ctr">
              <a:buNone/>
              <a:defRPr sz="507"/>
            </a:lvl8pPr>
            <a:lvl9pPr marL="1157259" indent="0" algn="ctr">
              <a:buNone/>
              <a:defRPr sz="507"/>
            </a:lvl9pPr>
          </a:lstStyle>
          <a:p>
            <a:r>
              <a:rPr lang="en-US" dirty="0"/>
              <a:t>Click to edit Master subtitle style</a:t>
            </a:r>
          </a:p>
        </p:txBody>
      </p:sp>
    </p:spTree>
    <p:extLst>
      <p:ext uri="{BB962C8B-B14F-4D97-AF65-F5344CB8AC3E}">
        <p14:creationId xmlns:p14="http://schemas.microsoft.com/office/powerpoint/2010/main" val="3743383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Title Page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2682496"/>
            <a:ext cx="10515600" cy="1132420"/>
          </a:xfrm>
        </p:spPr>
        <p:txBody>
          <a:bodyPr anchor="b"/>
          <a:lstStyle>
            <a:lvl1pPr algn="ctr">
              <a:defRPr sz="6000">
                <a:solidFill>
                  <a:schemeClr val="accent2"/>
                </a:solidFill>
              </a:defRPr>
            </a:lvl1pPr>
          </a:lstStyle>
          <a:p>
            <a:r>
              <a:rPr lang="en-US" dirty="0"/>
              <a:t>Click to edit Master text styles</a:t>
            </a:r>
          </a:p>
        </p:txBody>
      </p:sp>
      <p:sp>
        <p:nvSpPr>
          <p:cNvPr id="3" name="Text Placeholder 2"/>
          <p:cNvSpPr>
            <a:spLocks noGrp="1"/>
          </p:cNvSpPr>
          <p:nvPr>
            <p:ph type="body" idx="1"/>
          </p:nvPr>
        </p:nvSpPr>
        <p:spPr>
          <a:xfrm>
            <a:off x="831851" y="4063185"/>
            <a:ext cx="10515600" cy="548143"/>
          </a:xfrm>
        </p:spPr>
        <p:txBody>
          <a:bodyPr/>
          <a:lstStyle>
            <a:lvl1pPr marL="0" indent="0" algn="ctr">
              <a:buNone/>
              <a:defRPr sz="2800">
                <a:solidFill>
                  <a:schemeClr val="accent1"/>
                </a:solidFill>
              </a:defRPr>
            </a:lvl1pPr>
            <a:lvl2pPr marL="144658" indent="0">
              <a:buNone/>
              <a:defRPr sz="633">
                <a:solidFill>
                  <a:schemeClr val="tx1">
                    <a:tint val="75000"/>
                  </a:schemeClr>
                </a:solidFill>
              </a:defRPr>
            </a:lvl2pPr>
            <a:lvl3pPr marL="289315" indent="0">
              <a:buNone/>
              <a:defRPr sz="571">
                <a:solidFill>
                  <a:schemeClr val="tx1">
                    <a:tint val="75000"/>
                  </a:schemeClr>
                </a:solidFill>
              </a:defRPr>
            </a:lvl3pPr>
            <a:lvl4pPr marL="433972" indent="0">
              <a:buNone/>
              <a:defRPr sz="507">
                <a:solidFill>
                  <a:schemeClr val="tx1">
                    <a:tint val="75000"/>
                  </a:schemeClr>
                </a:solidFill>
              </a:defRPr>
            </a:lvl4pPr>
            <a:lvl5pPr marL="578630" indent="0">
              <a:buNone/>
              <a:defRPr sz="507">
                <a:solidFill>
                  <a:schemeClr val="tx1">
                    <a:tint val="75000"/>
                  </a:schemeClr>
                </a:solidFill>
              </a:defRPr>
            </a:lvl5pPr>
            <a:lvl6pPr marL="723287" indent="0">
              <a:buNone/>
              <a:defRPr sz="507">
                <a:solidFill>
                  <a:schemeClr val="tx1">
                    <a:tint val="75000"/>
                  </a:schemeClr>
                </a:solidFill>
              </a:defRPr>
            </a:lvl6pPr>
            <a:lvl7pPr marL="867945" indent="0">
              <a:buNone/>
              <a:defRPr sz="507">
                <a:solidFill>
                  <a:schemeClr val="tx1">
                    <a:tint val="75000"/>
                  </a:schemeClr>
                </a:solidFill>
              </a:defRPr>
            </a:lvl7pPr>
            <a:lvl8pPr marL="1012601" indent="0">
              <a:buNone/>
              <a:defRPr sz="507">
                <a:solidFill>
                  <a:schemeClr val="tx1">
                    <a:tint val="75000"/>
                  </a:schemeClr>
                </a:solidFill>
              </a:defRPr>
            </a:lvl8pPr>
            <a:lvl9pPr marL="1157259" indent="0">
              <a:buNone/>
              <a:defRPr sz="50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18789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Page 4">
    <p:spTree>
      <p:nvGrpSpPr>
        <p:cNvPr id="1" name=""/>
        <p:cNvGrpSpPr/>
        <p:nvPr/>
      </p:nvGrpSpPr>
      <p:grpSpPr>
        <a:xfrm>
          <a:off x="0" y="0"/>
          <a:ext cx="0" cy="0"/>
          <a:chOff x="0" y="0"/>
          <a:chExt cx="0" cy="0"/>
        </a:xfrm>
      </p:grpSpPr>
      <p:sp>
        <p:nvSpPr>
          <p:cNvPr id="2" name="Title 1"/>
          <p:cNvSpPr>
            <a:spLocks noGrp="1"/>
          </p:cNvSpPr>
          <p:nvPr>
            <p:ph type="ctrTitle"/>
          </p:nvPr>
        </p:nvSpPr>
        <p:spPr>
          <a:xfrm>
            <a:off x="835742" y="3890000"/>
            <a:ext cx="10363200" cy="1075291"/>
          </a:xfrm>
        </p:spPr>
        <p:txBody>
          <a:bodyPr anchor="b"/>
          <a:lstStyle>
            <a:lvl1pPr algn="ctr">
              <a:defRPr sz="54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1445342" y="5232143"/>
            <a:ext cx="9144000" cy="519728"/>
          </a:xfrm>
        </p:spPr>
        <p:txBody>
          <a:bodyPr/>
          <a:lstStyle>
            <a:lvl1pPr marL="0" indent="0" algn="ctr">
              <a:buNone/>
              <a:defRPr sz="2800">
                <a:solidFill>
                  <a:schemeClr val="accent1"/>
                </a:solidFill>
              </a:defRPr>
            </a:lvl1pPr>
            <a:lvl2pPr marL="144658" indent="0" algn="ctr">
              <a:buNone/>
              <a:defRPr sz="633"/>
            </a:lvl2pPr>
            <a:lvl3pPr marL="289315" indent="0" algn="ctr">
              <a:buNone/>
              <a:defRPr sz="571"/>
            </a:lvl3pPr>
            <a:lvl4pPr marL="433972" indent="0" algn="ctr">
              <a:buNone/>
              <a:defRPr sz="507"/>
            </a:lvl4pPr>
            <a:lvl5pPr marL="578630" indent="0" algn="ctr">
              <a:buNone/>
              <a:defRPr sz="507"/>
            </a:lvl5pPr>
            <a:lvl6pPr marL="723287" indent="0" algn="ctr">
              <a:buNone/>
              <a:defRPr sz="507"/>
            </a:lvl6pPr>
            <a:lvl7pPr marL="867945" indent="0" algn="ctr">
              <a:buNone/>
              <a:defRPr sz="507"/>
            </a:lvl7pPr>
            <a:lvl8pPr marL="1012601" indent="0" algn="ctr">
              <a:buNone/>
              <a:defRPr sz="507"/>
            </a:lvl8pPr>
            <a:lvl9pPr marL="1157259" indent="0" algn="ctr">
              <a:buNone/>
              <a:defRPr sz="507"/>
            </a:lvl9pPr>
          </a:lstStyle>
          <a:p>
            <a:r>
              <a:rPr lang="en-US" dirty="0"/>
              <a:t>Click to edit Master subtitle style</a:t>
            </a:r>
          </a:p>
        </p:txBody>
      </p:sp>
    </p:spTree>
    <p:extLst>
      <p:ext uri="{BB962C8B-B14F-4D97-AF65-F5344CB8AC3E}">
        <p14:creationId xmlns:p14="http://schemas.microsoft.com/office/powerpoint/2010/main" val="1362485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age 1">
    <p:spTree>
      <p:nvGrpSpPr>
        <p:cNvPr id="1" name=""/>
        <p:cNvGrpSpPr/>
        <p:nvPr/>
      </p:nvGrpSpPr>
      <p:grpSpPr>
        <a:xfrm>
          <a:off x="0" y="0"/>
          <a:ext cx="0" cy="0"/>
          <a:chOff x="0" y="0"/>
          <a:chExt cx="0" cy="0"/>
        </a:xfrm>
      </p:grpSpPr>
      <p:sp>
        <p:nvSpPr>
          <p:cNvPr id="2" name="Title 1"/>
          <p:cNvSpPr>
            <a:spLocks noGrp="1"/>
          </p:cNvSpPr>
          <p:nvPr>
            <p:ph type="title"/>
          </p:nvPr>
        </p:nvSpPr>
        <p:spPr>
          <a:xfrm>
            <a:off x="838200" y="312932"/>
            <a:ext cx="8149856" cy="558938"/>
          </a:xfrm>
        </p:spPr>
        <p:txBody>
          <a:bodyPr/>
          <a:lstStyle>
            <a:lvl1pPr>
              <a:defRPr sz="36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38200" y="1682432"/>
            <a:ext cx="10515600" cy="44456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7126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Page 2">
    <p:spTree>
      <p:nvGrpSpPr>
        <p:cNvPr id="1" name=""/>
        <p:cNvGrpSpPr/>
        <p:nvPr/>
      </p:nvGrpSpPr>
      <p:grpSpPr>
        <a:xfrm>
          <a:off x="0" y="0"/>
          <a:ext cx="0" cy="0"/>
          <a:chOff x="0" y="0"/>
          <a:chExt cx="0" cy="0"/>
        </a:xfrm>
      </p:grpSpPr>
      <p:sp>
        <p:nvSpPr>
          <p:cNvPr id="2" name="Title 1"/>
          <p:cNvSpPr>
            <a:spLocks noGrp="1"/>
          </p:cNvSpPr>
          <p:nvPr>
            <p:ph type="title"/>
          </p:nvPr>
        </p:nvSpPr>
        <p:spPr>
          <a:xfrm>
            <a:off x="838200" y="312932"/>
            <a:ext cx="8149856" cy="558938"/>
          </a:xfrm>
        </p:spPr>
        <p:txBody>
          <a:bodyPr/>
          <a:lstStyle>
            <a:lvl1pPr>
              <a:defRPr sz="36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38200" y="1682432"/>
            <a:ext cx="10515600" cy="44456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5996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Page 3">
    <p:spTree>
      <p:nvGrpSpPr>
        <p:cNvPr id="1" name=""/>
        <p:cNvGrpSpPr/>
        <p:nvPr/>
      </p:nvGrpSpPr>
      <p:grpSpPr>
        <a:xfrm>
          <a:off x="0" y="0"/>
          <a:ext cx="0" cy="0"/>
          <a:chOff x="0" y="0"/>
          <a:chExt cx="0" cy="0"/>
        </a:xfrm>
      </p:grpSpPr>
      <p:sp>
        <p:nvSpPr>
          <p:cNvPr id="2" name="Title 1"/>
          <p:cNvSpPr>
            <a:spLocks noGrp="1"/>
          </p:cNvSpPr>
          <p:nvPr>
            <p:ph type="title"/>
          </p:nvPr>
        </p:nvSpPr>
        <p:spPr>
          <a:xfrm>
            <a:off x="838199" y="291069"/>
            <a:ext cx="10515600" cy="625362"/>
          </a:xfrm>
        </p:spPr>
        <p:txBody>
          <a:bodyPr/>
          <a:lstStyle>
            <a:lvl1pPr>
              <a:defRPr sz="3600" b="1">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199" y="1428858"/>
            <a:ext cx="5181600" cy="5119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428858"/>
            <a:ext cx="5181600" cy="5119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7161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Content Page 4">
    <p:spTree>
      <p:nvGrpSpPr>
        <p:cNvPr id="1" name=""/>
        <p:cNvGrpSpPr/>
        <p:nvPr/>
      </p:nvGrpSpPr>
      <p:grpSpPr>
        <a:xfrm>
          <a:off x="0" y="0"/>
          <a:ext cx="0" cy="0"/>
          <a:chOff x="0" y="0"/>
          <a:chExt cx="0" cy="0"/>
        </a:xfrm>
      </p:grpSpPr>
      <p:sp>
        <p:nvSpPr>
          <p:cNvPr id="2" name="Title 1"/>
          <p:cNvSpPr>
            <a:spLocks noGrp="1"/>
          </p:cNvSpPr>
          <p:nvPr>
            <p:ph type="title"/>
          </p:nvPr>
        </p:nvSpPr>
        <p:spPr>
          <a:xfrm>
            <a:off x="838199" y="291069"/>
            <a:ext cx="10515600" cy="625362"/>
          </a:xfrm>
        </p:spPr>
        <p:txBody>
          <a:bodyPr/>
          <a:lstStyle>
            <a:lvl1pPr>
              <a:defRPr sz="3600" b="1">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199" y="1428859"/>
            <a:ext cx="5181600" cy="50211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428859"/>
            <a:ext cx="5181600" cy="50211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0506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Layout 1">
    <p:spTree>
      <p:nvGrpSpPr>
        <p:cNvPr id="1" name=""/>
        <p:cNvGrpSpPr/>
        <p:nvPr/>
      </p:nvGrpSpPr>
      <p:grpSpPr>
        <a:xfrm>
          <a:off x="0" y="0"/>
          <a:ext cx="0" cy="0"/>
          <a:chOff x="0" y="0"/>
          <a:chExt cx="0" cy="0"/>
        </a:xfrm>
      </p:grpSpPr>
      <p:sp>
        <p:nvSpPr>
          <p:cNvPr id="2" name="Title 1"/>
          <p:cNvSpPr>
            <a:spLocks noGrp="1"/>
          </p:cNvSpPr>
          <p:nvPr>
            <p:ph type="title"/>
          </p:nvPr>
        </p:nvSpPr>
        <p:spPr>
          <a:xfrm>
            <a:off x="829277" y="280804"/>
            <a:ext cx="10515600" cy="612332"/>
          </a:xfrm>
        </p:spPr>
        <p:txBody>
          <a:bodyPr/>
          <a:lstStyle>
            <a:lvl1pPr>
              <a:defRPr sz="3600"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29281" y="1618101"/>
            <a:ext cx="5157787" cy="823912"/>
          </a:xfrm>
        </p:spPr>
        <p:txBody>
          <a:bodyPr anchor="b"/>
          <a:lstStyle>
            <a:lvl1pPr marL="0" indent="0">
              <a:buNone/>
              <a:defRPr sz="2000" b="1"/>
            </a:lvl1pPr>
            <a:lvl2pPr marL="144658" indent="0">
              <a:buNone/>
              <a:defRPr sz="633" b="1"/>
            </a:lvl2pPr>
            <a:lvl3pPr marL="289315" indent="0">
              <a:buNone/>
              <a:defRPr sz="571" b="1"/>
            </a:lvl3pPr>
            <a:lvl4pPr marL="433972" indent="0">
              <a:buNone/>
              <a:defRPr sz="507" b="1"/>
            </a:lvl4pPr>
            <a:lvl5pPr marL="578630" indent="0">
              <a:buNone/>
              <a:defRPr sz="507" b="1"/>
            </a:lvl5pPr>
            <a:lvl6pPr marL="723287" indent="0">
              <a:buNone/>
              <a:defRPr sz="507" b="1"/>
            </a:lvl6pPr>
            <a:lvl7pPr marL="867945" indent="0">
              <a:buNone/>
              <a:defRPr sz="507" b="1"/>
            </a:lvl7pPr>
            <a:lvl8pPr marL="1012601" indent="0">
              <a:buNone/>
              <a:defRPr sz="507" b="1"/>
            </a:lvl8pPr>
            <a:lvl9pPr marL="1157259" indent="0">
              <a:buNone/>
              <a:defRPr sz="507" b="1"/>
            </a:lvl9pPr>
          </a:lstStyle>
          <a:p>
            <a:pPr lvl="0"/>
            <a:r>
              <a:rPr lang="en-US"/>
              <a:t>Click to edit Master text styles</a:t>
            </a:r>
          </a:p>
        </p:txBody>
      </p:sp>
      <p:sp>
        <p:nvSpPr>
          <p:cNvPr id="4" name="Content Placeholder 3"/>
          <p:cNvSpPr>
            <a:spLocks noGrp="1"/>
          </p:cNvSpPr>
          <p:nvPr>
            <p:ph sz="half" idx="2"/>
          </p:nvPr>
        </p:nvSpPr>
        <p:spPr>
          <a:xfrm>
            <a:off x="829281" y="2442013"/>
            <a:ext cx="5157787" cy="3684588"/>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1691" y="1618101"/>
            <a:ext cx="5183188" cy="823912"/>
          </a:xfrm>
        </p:spPr>
        <p:txBody>
          <a:bodyPr anchor="b"/>
          <a:lstStyle>
            <a:lvl1pPr marL="0" indent="0">
              <a:buNone/>
              <a:defRPr sz="2000" b="1"/>
            </a:lvl1pPr>
            <a:lvl2pPr marL="144658" indent="0">
              <a:buNone/>
              <a:defRPr sz="633" b="1"/>
            </a:lvl2pPr>
            <a:lvl3pPr marL="289315" indent="0">
              <a:buNone/>
              <a:defRPr sz="571" b="1"/>
            </a:lvl3pPr>
            <a:lvl4pPr marL="433972" indent="0">
              <a:buNone/>
              <a:defRPr sz="507" b="1"/>
            </a:lvl4pPr>
            <a:lvl5pPr marL="578630" indent="0">
              <a:buNone/>
              <a:defRPr sz="507" b="1"/>
            </a:lvl5pPr>
            <a:lvl6pPr marL="723287" indent="0">
              <a:buNone/>
              <a:defRPr sz="507" b="1"/>
            </a:lvl6pPr>
            <a:lvl7pPr marL="867945" indent="0">
              <a:buNone/>
              <a:defRPr sz="507" b="1"/>
            </a:lvl7pPr>
            <a:lvl8pPr marL="1012601" indent="0">
              <a:buNone/>
              <a:defRPr sz="507" b="1"/>
            </a:lvl8pPr>
            <a:lvl9pPr marL="1157259" indent="0">
              <a:buNone/>
              <a:defRPr sz="507" b="1"/>
            </a:lvl9pPr>
          </a:lstStyle>
          <a:p>
            <a:pPr lvl="0"/>
            <a:r>
              <a:rPr lang="en-US"/>
              <a:t>Click to edit Master text styles</a:t>
            </a:r>
          </a:p>
        </p:txBody>
      </p:sp>
      <p:sp>
        <p:nvSpPr>
          <p:cNvPr id="6" name="Content Placeholder 5"/>
          <p:cNvSpPr>
            <a:spLocks noGrp="1"/>
          </p:cNvSpPr>
          <p:nvPr>
            <p:ph sz="quarter" idx="4"/>
          </p:nvPr>
        </p:nvSpPr>
        <p:spPr>
          <a:xfrm>
            <a:off x="6161691" y="2442013"/>
            <a:ext cx="5183188" cy="3684588"/>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2570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Layout 2">
    <p:spTree>
      <p:nvGrpSpPr>
        <p:cNvPr id="1" name=""/>
        <p:cNvGrpSpPr/>
        <p:nvPr/>
      </p:nvGrpSpPr>
      <p:grpSpPr>
        <a:xfrm>
          <a:off x="0" y="0"/>
          <a:ext cx="0" cy="0"/>
          <a:chOff x="0" y="0"/>
          <a:chExt cx="0" cy="0"/>
        </a:xfrm>
      </p:grpSpPr>
      <p:sp>
        <p:nvSpPr>
          <p:cNvPr id="5" name="Title 1"/>
          <p:cNvSpPr>
            <a:spLocks noGrp="1"/>
          </p:cNvSpPr>
          <p:nvPr>
            <p:ph type="title"/>
          </p:nvPr>
        </p:nvSpPr>
        <p:spPr>
          <a:xfrm>
            <a:off x="829277" y="280804"/>
            <a:ext cx="10515600" cy="612332"/>
          </a:xfrm>
        </p:spPr>
        <p:txBody>
          <a:bodyPr/>
          <a:lstStyle>
            <a:lvl1pPr>
              <a:defRPr sz="3600" b="1">
                <a:solidFill>
                  <a:schemeClr val="bg1"/>
                </a:solidFill>
              </a:defRPr>
            </a:lvl1pPr>
          </a:lstStyle>
          <a:p>
            <a:r>
              <a:rPr lang="en-US" dirty="0"/>
              <a:t>Click to edit Master title style</a:t>
            </a:r>
          </a:p>
        </p:txBody>
      </p:sp>
      <p:sp>
        <p:nvSpPr>
          <p:cNvPr id="6" name="Text Placeholder 2"/>
          <p:cNvSpPr>
            <a:spLocks noGrp="1"/>
          </p:cNvSpPr>
          <p:nvPr>
            <p:ph type="body" idx="1"/>
          </p:nvPr>
        </p:nvSpPr>
        <p:spPr>
          <a:xfrm>
            <a:off x="829281" y="1618101"/>
            <a:ext cx="5157787" cy="823912"/>
          </a:xfrm>
        </p:spPr>
        <p:txBody>
          <a:bodyPr anchor="b"/>
          <a:lstStyle>
            <a:lvl1pPr marL="0" indent="0">
              <a:buNone/>
              <a:defRPr sz="2000" b="1"/>
            </a:lvl1pPr>
            <a:lvl2pPr marL="144658" indent="0">
              <a:buNone/>
              <a:defRPr sz="633" b="1"/>
            </a:lvl2pPr>
            <a:lvl3pPr marL="289315" indent="0">
              <a:buNone/>
              <a:defRPr sz="571" b="1"/>
            </a:lvl3pPr>
            <a:lvl4pPr marL="433972" indent="0">
              <a:buNone/>
              <a:defRPr sz="507" b="1"/>
            </a:lvl4pPr>
            <a:lvl5pPr marL="578630" indent="0">
              <a:buNone/>
              <a:defRPr sz="507" b="1"/>
            </a:lvl5pPr>
            <a:lvl6pPr marL="723287" indent="0">
              <a:buNone/>
              <a:defRPr sz="507" b="1"/>
            </a:lvl6pPr>
            <a:lvl7pPr marL="867945" indent="0">
              <a:buNone/>
              <a:defRPr sz="507" b="1"/>
            </a:lvl7pPr>
            <a:lvl8pPr marL="1012601" indent="0">
              <a:buNone/>
              <a:defRPr sz="507" b="1"/>
            </a:lvl8pPr>
            <a:lvl9pPr marL="1157259" indent="0">
              <a:buNone/>
              <a:defRPr sz="507" b="1"/>
            </a:lvl9pPr>
          </a:lstStyle>
          <a:p>
            <a:pPr lvl="0"/>
            <a:r>
              <a:rPr lang="en-US"/>
              <a:t>Click to edit Master text styles</a:t>
            </a:r>
          </a:p>
        </p:txBody>
      </p:sp>
      <p:sp>
        <p:nvSpPr>
          <p:cNvPr id="7" name="Content Placeholder 3"/>
          <p:cNvSpPr>
            <a:spLocks noGrp="1"/>
          </p:cNvSpPr>
          <p:nvPr>
            <p:ph sz="half" idx="2"/>
          </p:nvPr>
        </p:nvSpPr>
        <p:spPr>
          <a:xfrm>
            <a:off x="829281" y="2442013"/>
            <a:ext cx="5157787" cy="3684588"/>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p:cNvSpPr>
            <a:spLocks noGrp="1"/>
          </p:cNvSpPr>
          <p:nvPr>
            <p:ph type="body" sz="quarter" idx="3"/>
          </p:nvPr>
        </p:nvSpPr>
        <p:spPr>
          <a:xfrm>
            <a:off x="6161691" y="1618101"/>
            <a:ext cx="5183188" cy="823912"/>
          </a:xfrm>
        </p:spPr>
        <p:txBody>
          <a:bodyPr anchor="b"/>
          <a:lstStyle>
            <a:lvl1pPr marL="0" indent="0">
              <a:buNone/>
              <a:defRPr sz="2000" b="1"/>
            </a:lvl1pPr>
            <a:lvl2pPr marL="144658" indent="0">
              <a:buNone/>
              <a:defRPr sz="633" b="1"/>
            </a:lvl2pPr>
            <a:lvl3pPr marL="289315" indent="0">
              <a:buNone/>
              <a:defRPr sz="571" b="1"/>
            </a:lvl3pPr>
            <a:lvl4pPr marL="433972" indent="0">
              <a:buNone/>
              <a:defRPr sz="507" b="1"/>
            </a:lvl4pPr>
            <a:lvl5pPr marL="578630" indent="0">
              <a:buNone/>
              <a:defRPr sz="507" b="1"/>
            </a:lvl5pPr>
            <a:lvl6pPr marL="723287" indent="0">
              <a:buNone/>
              <a:defRPr sz="507" b="1"/>
            </a:lvl6pPr>
            <a:lvl7pPr marL="867945" indent="0">
              <a:buNone/>
              <a:defRPr sz="507" b="1"/>
            </a:lvl7pPr>
            <a:lvl8pPr marL="1012601" indent="0">
              <a:buNone/>
              <a:defRPr sz="507" b="1"/>
            </a:lvl8pPr>
            <a:lvl9pPr marL="1157259" indent="0">
              <a:buNone/>
              <a:defRPr sz="507" b="1"/>
            </a:lvl9pPr>
          </a:lstStyle>
          <a:p>
            <a:pPr lvl="0"/>
            <a:r>
              <a:rPr lang="en-US"/>
              <a:t>Click to edit Master text styles</a:t>
            </a:r>
          </a:p>
        </p:txBody>
      </p:sp>
      <p:sp>
        <p:nvSpPr>
          <p:cNvPr id="9" name="Content Placeholder 5"/>
          <p:cNvSpPr>
            <a:spLocks noGrp="1"/>
          </p:cNvSpPr>
          <p:nvPr>
            <p:ph sz="quarter" idx="4"/>
          </p:nvPr>
        </p:nvSpPr>
        <p:spPr>
          <a:xfrm>
            <a:off x="6161691" y="2442013"/>
            <a:ext cx="5183188" cy="3684588"/>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9244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818535" y="673817"/>
            <a:ext cx="10515600" cy="1004889"/>
          </a:xfrm>
        </p:spPr>
        <p:txBody>
          <a:bodyPr/>
          <a:lstStyle>
            <a:lvl1pPr>
              <a:defRPr sz="3200" b="1">
                <a:solidFill>
                  <a:schemeClr val="accent2"/>
                </a:solidFill>
              </a:defRPr>
            </a:lvl1pPr>
          </a:lstStyle>
          <a:p>
            <a:r>
              <a:rPr lang="en-US" dirty="0"/>
              <a:t>Click to edit Master title style</a:t>
            </a:r>
          </a:p>
        </p:txBody>
      </p:sp>
      <p:sp>
        <p:nvSpPr>
          <p:cNvPr id="3" name="Content Placeholder 2"/>
          <p:cNvSpPr>
            <a:spLocks noGrp="1"/>
          </p:cNvSpPr>
          <p:nvPr>
            <p:ph idx="1"/>
          </p:nvPr>
        </p:nvSpPr>
        <p:spPr>
          <a:xfrm>
            <a:off x="818535" y="1813640"/>
            <a:ext cx="10515600" cy="44456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0200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lnSpc>
                <a:spcPct val="102000"/>
              </a:lnSpc>
              <a:defRPr>
                <a:solidFill>
                  <a:schemeClr val="accent1"/>
                </a:solidFill>
                <a:latin typeface="+mn-lt"/>
              </a:defRPr>
            </a:lvl1pPr>
          </a:lstStyle>
          <a:p>
            <a:r>
              <a:rPr lang="en-US"/>
              <a:t>Click to edit Master title style</a:t>
            </a:r>
            <a:endParaRPr lang="en-US" dirty="0"/>
          </a:p>
        </p:txBody>
      </p:sp>
      <p:sp>
        <p:nvSpPr>
          <p:cNvPr id="6"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a:latin typeface="+mn-lt"/>
              </a:defRPr>
            </a:lvl1pPr>
          </a:lstStyle>
          <a:p>
            <a:pPr lvl="0"/>
            <a:r>
              <a:rPr lang="en-US"/>
              <a:t>Edit Master text styles</a:t>
            </a:r>
          </a:p>
        </p:txBody>
      </p:sp>
      <p:sp>
        <p:nvSpPr>
          <p:cNvPr id="4"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dirty="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dirty="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dirty="0">
              <a:solidFill>
                <a:schemeClr val="accent1"/>
              </a:solidFill>
            </a:endParaRPr>
          </a:p>
        </p:txBody>
      </p:sp>
    </p:spTree>
    <p:extLst>
      <p:ext uri="{BB962C8B-B14F-4D97-AF65-F5344CB8AC3E}">
        <p14:creationId xmlns:p14="http://schemas.microsoft.com/office/powerpoint/2010/main" val="2684078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Title 1"/>
          <p:cNvSpPr>
            <a:spLocks noGrp="1"/>
          </p:cNvSpPr>
          <p:nvPr>
            <p:ph type="title"/>
          </p:nvPr>
        </p:nvSpPr>
        <p:spPr>
          <a:xfrm>
            <a:off x="818535" y="74050"/>
            <a:ext cx="10515600" cy="1004889"/>
          </a:xfrm>
        </p:spPr>
        <p:txBody>
          <a:bodyPr/>
          <a:lstStyle>
            <a:lvl1pPr>
              <a:defRPr sz="3200" b="1">
                <a:solidFill>
                  <a:schemeClr val="bg1"/>
                </a:solidFill>
              </a:defRPr>
            </a:lvl1pPr>
          </a:lstStyle>
          <a:p>
            <a:r>
              <a:rPr lang="en-US" dirty="0"/>
              <a:t>Click to edit Master title style</a:t>
            </a:r>
          </a:p>
        </p:txBody>
      </p:sp>
      <p:sp>
        <p:nvSpPr>
          <p:cNvPr id="5" name="Content Placeholder 2"/>
          <p:cNvSpPr>
            <a:spLocks noGrp="1"/>
          </p:cNvSpPr>
          <p:nvPr>
            <p:ph idx="1"/>
          </p:nvPr>
        </p:nvSpPr>
        <p:spPr>
          <a:xfrm>
            <a:off x="818535" y="1425677"/>
            <a:ext cx="10515600" cy="48767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9425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4" name="Title 1"/>
          <p:cNvSpPr>
            <a:spLocks noGrp="1"/>
          </p:cNvSpPr>
          <p:nvPr>
            <p:ph type="title"/>
          </p:nvPr>
        </p:nvSpPr>
        <p:spPr>
          <a:xfrm>
            <a:off x="818535" y="74050"/>
            <a:ext cx="10515600" cy="1004889"/>
          </a:xfrm>
        </p:spPr>
        <p:txBody>
          <a:bodyPr/>
          <a:lstStyle>
            <a:lvl1pPr>
              <a:defRPr sz="3200" b="1">
                <a:solidFill>
                  <a:schemeClr val="bg1"/>
                </a:solidFill>
              </a:defRPr>
            </a:lvl1pPr>
          </a:lstStyle>
          <a:p>
            <a:r>
              <a:rPr lang="en-US" dirty="0"/>
              <a:t>Click to edit Master title style</a:t>
            </a:r>
          </a:p>
        </p:txBody>
      </p:sp>
      <p:sp>
        <p:nvSpPr>
          <p:cNvPr id="5" name="Content Placeholder 2"/>
          <p:cNvSpPr>
            <a:spLocks noGrp="1"/>
          </p:cNvSpPr>
          <p:nvPr>
            <p:ph idx="1"/>
          </p:nvPr>
        </p:nvSpPr>
        <p:spPr>
          <a:xfrm>
            <a:off x="818535" y="1425677"/>
            <a:ext cx="10515600" cy="48767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7255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Layou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262449"/>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Layout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850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Layout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6792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Layout 4">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2485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Layout 5">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935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Title Pag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033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Title Pag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8947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33D66-414C-4898-8CC2-A4C0ABEA960A}" type="datetimeFigureOut">
              <a:rPr lang="fr-CA" smtClean="0"/>
              <a:t>2022-07-27</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274FD98D-A045-4A09-AABE-DD2CFAA41DF0}" type="slidenum">
              <a:rPr lang="fr-CA" smtClean="0"/>
              <a:t>‹#›</a:t>
            </a:fld>
            <a:endParaRPr lang="fr-CA"/>
          </a:p>
        </p:txBody>
      </p:sp>
    </p:spTree>
    <p:extLst>
      <p:ext uri="{BB962C8B-B14F-4D97-AF65-F5344CB8AC3E}">
        <p14:creationId xmlns:p14="http://schemas.microsoft.com/office/powerpoint/2010/main" val="1623880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Shape 52"/>
        <p:cNvGrpSpPr/>
        <p:nvPr/>
      </p:nvGrpSpPr>
      <p:grpSpPr>
        <a:xfrm>
          <a:off x="0" y="0"/>
          <a:ext cx="0" cy="0"/>
          <a:chOff x="0" y="0"/>
          <a:chExt cx="0" cy="0"/>
        </a:xfrm>
      </p:grpSpPr>
      <p:sp>
        <p:nvSpPr>
          <p:cNvPr id="3"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lnSpc>
                <a:spcPct val="102000"/>
              </a:lnSpc>
              <a:defRPr>
                <a:latin typeface="+mn-lt"/>
              </a:defRPr>
            </a:lvl1pPr>
          </a:lstStyle>
          <a:p>
            <a:r>
              <a:rPr lang="en-US"/>
              <a:t>Click to edit Master title style</a:t>
            </a:r>
            <a:endParaRPr lang="en-US" dirty="0"/>
          </a:p>
        </p:txBody>
      </p:sp>
      <p:sp>
        <p:nvSpPr>
          <p:cNvPr id="4"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a:latin typeface="+mn-lt"/>
              </a:defRPr>
            </a:lvl1pPr>
          </a:lstStyle>
          <a:p>
            <a:pPr lvl="0"/>
            <a:r>
              <a:rPr lang="en-US"/>
              <a:t>Edit Master text styles</a:t>
            </a:r>
          </a:p>
        </p:txBody>
      </p:sp>
    </p:spTree>
    <p:extLst>
      <p:ext uri="{BB962C8B-B14F-4D97-AF65-F5344CB8AC3E}">
        <p14:creationId xmlns:p14="http://schemas.microsoft.com/office/powerpoint/2010/main" val="1631852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p:spTree>
      <p:nvGrpSpPr>
        <p:cNvPr id="1" name="Shape 8"/>
        <p:cNvGrpSpPr/>
        <p:nvPr/>
      </p:nvGrpSpPr>
      <p:grpSpPr>
        <a:xfrm>
          <a:off x="0" y="0"/>
          <a:ext cx="0" cy="0"/>
          <a:chOff x="0" y="0"/>
          <a:chExt cx="0" cy="0"/>
        </a:xfrm>
      </p:grpSpPr>
      <p:sp>
        <p:nvSpPr>
          <p:cNvPr id="9" name="Shape 9"/>
          <p:cNvSpPr txBox="1">
            <a:spLocks noGrp="1"/>
          </p:cNvSpPr>
          <p:nvPr>
            <p:ph type="ctrTitle" hasCustomPrompt="1"/>
          </p:nvPr>
        </p:nvSpPr>
        <p:spPr>
          <a:xfrm>
            <a:off x="949544" y="2846133"/>
            <a:ext cx="8964807" cy="786415"/>
          </a:xfrm>
          <a:prstGeom prst="rect">
            <a:avLst/>
          </a:prstGeom>
        </p:spPr>
        <p:txBody>
          <a:bodyPr lIns="91425" tIns="91425" rIns="91425" bIns="91425" anchor="t" anchorCtr="0"/>
          <a:lstStyle>
            <a:lvl1pPr lvl="0">
              <a:spcBef>
                <a:spcPts val="0"/>
              </a:spcBef>
              <a:buClr>
                <a:srgbClr val="2185C5"/>
              </a:buClr>
              <a:buSzPct val="100000"/>
              <a:defRPr sz="4800">
                <a:solidFill>
                  <a:schemeClr val="accent1"/>
                </a:solidFill>
                <a:latin typeface="+mn-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Presentation Title Page</a:t>
            </a:r>
            <a:endParaRPr dirty="0"/>
          </a:p>
        </p:txBody>
      </p:sp>
      <p:pic>
        <p:nvPicPr>
          <p:cNvPr id="4" name="Picture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0201" y="5869859"/>
            <a:ext cx="2696913" cy="58433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7277" y="1709968"/>
            <a:ext cx="2750610" cy="691320"/>
          </a:xfrm>
          <a:prstGeom prst="rect">
            <a:avLst/>
          </a:prstGeom>
        </p:spPr>
      </p:pic>
      <p:sp>
        <p:nvSpPr>
          <p:cNvPr id="6" name="Text Placeholder 5"/>
          <p:cNvSpPr>
            <a:spLocks noGrp="1"/>
          </p:cNvSpPr>
          <p:nvPr>
            <p:ph type="body" sz="quarter" idx="10" hasCustomPrompt="1"/>
          </p:nvPr>
        </p:nvSpPr>
        <p:spPr>
          <a:xfrm>
            <a:off x="949543" y="3711739"/>
            <a:ext cx="8964807" cy="501650"/>
          </a:xfrm>
        </p:spPr>
        <p:txBody>
          <a:bodyPr/>
          <a:lstStyle>
            <a:lvl1pPr marL="0" indent="0">
              <a:buNone/>
              <a:defRPr sz="3200">
                <a:latin typeface="+mn-lt"/>
              </a:defRPr>
            </a:lvl1pPr>
            <a:lvl2pPr>
              <a:defRPr/>
            </a:lvl2pPr>
          </a:lstStyle>
          <a:p>
            <a:pPr lvl="0"/>
            <a:r>
              <a:rPr lang="en-CA" dirty="0"/>
              <a:t>Subtitle</a:t>
            </a:r>
          </a:p>
        </p:txBody>
      </p:sp>
      <p:sp>
        <p:nvSpPr>
          <p:cNvPr id="7"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0"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35429442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Shape 9"/>
          <p:cNvSpPr txBox="1">
            <a:spLocks noGrp="1"/>
          </p:cNvSpPr>
          <p:nvPr>
            <p:ph type="ctrTitle" hasCustomPrompt="1"/>
          </p:nvPr>
        </p:nvSpPr>
        <p:spPr>
          <a:xfrm>
            <a:off x="886837" y="2304789"/>
            <a:ext cx="6955599" cy="1796890"/>
          </a:xfrm>
          <a:prstGeom prst="rect">
            <a:avLst/>
          </a:prstGeom>
        </p:spPr>
        <p:txBody>
          <a:bodyPr lIns="91425" tIns="91425" rIns="91425" bIns="91425" anchor="ctr" anchorCtr="0"/>
          <a:lstStyle>
            <a:lvl1pPr lvl="0">
              <a:lnSpc>
                <a:spcPct val="102000"/>
              </a:lnSpc>
              <a:spcBef>
                <a:spcPts val="0"/>
              </a:spcBef>
              <a:buClr>
                <a:srgbClr val="2185C5"/>
              </a:buClr>
              <a:buSzPct val="100000"/>
              <a:defRPr sz="4800">
                <a:solidFill>
                  <a:schemeClr val="accent1"/>
                </a:solidFill>
                <a:latin typeface="+mn-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Chapter Header</a:t>
            </a:r>
            <a:endParaRPr dirty="0"/>
          </a:p>
        </p:txBody>
      </p:sp>
      <p:grpSp>
        <p:nvGrpSpPr>
          <p:cNvPr id="5" name="Group 4"/>
          <p:cNvGrpSpPr/>
          <p:nvPr userDrawn="1"/>
        </p:nvGrpSpPr>
        <p:grpSpPr>
          <a:xfrm>
            <a:off x="0" y="4101679"/>
            <a:ext cx="7842436" cy="102899"/>
            <a:chOff x="4349578" y="3579414"/>
            <a:chExt cx="7842436" cy="102899"/>
          </a:xfrm>
        </p:grpSpPr>
        <p:sp>
          <p:nvSpPr>
            <p:cNvPr id="6" name="Shape 31"/>
            <p:cNvSpPr/>
            <p:nvPr/>
          </p:nvSpPr>
          <p:spPr>
            <a:xfrm>
              <a:off x="9808489"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p:nvSpPr>
          <p:spPr>
            <a:xfrm>
              <a:off x="11000415"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p:nvSpPr>
          <p:spPr>
            <a:xfrm>
              <a:off x="4349578" y="3579414"/>
              <a:ext cx="5458834"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grpSp>
    </p:spTree>
    <p:extLst>
      <p:ext uri="{BB962C8B-B14F-4D97-AF65-F5344CB8AC3E}">
        <p14:creationId xmlns:p14="http://schemas.microsoft.com/office/powerpoint/2010/main" val="3511682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lnSpc>
                <a:spcPct val="102000"/>
              </a:lnSpc>
              <a:defRPr>
                <a:solidFill>
                  <a:schemeClr val="accent1"/>
                </a:solidFill>
                <a:latin typeface="+mn-lt"/>
              </a:defRPr>
            </a:lvl1pPr>
          </a:lstStyle>
          <a:p>
            <a:r>
              <a:rPr lang="en-US"/>
              <a:t>Click to edit Master title style</a:t>
            </a:r>
            <a:endParaRPr lang="en-US" dirty="0"/>
          </a:p>
        </p:txBody>
      </p:sp>
      <p:sp>
        <p:nvSpPr>
          <p:cNvPr id="6"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a:latin typeface="+mn-lt"/>
              </a:defRPr>
            </a:lvl1pPr>
          </a:lstStyle>
          <a:p>
            <a:pPr lvl="0"/>
            <a:r>
              <a:rPr lang="en-US"/>
              <a:t>Edit Master text styles</a:t>
            </a:r>
          </a:p>
        </p:txBody>
      </p:sp>
      <p:sp>
        <p:nvSpPr>
          <p:cNvPr id="4"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2619164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Shape 64"/>
        <p:cNvGrpSpPr/>
        <p:nvPr/>
      </p:nvGrpSpPr>
      <p:grpSpPr>
        <a:xfrm>
          <a:off x="0" y="0"/>
          <a:ext cx="0" cy="0"/>
          <a:chOff x="0" y="0"/>
          <a:chExt cx="0" cy="0"/>
        </a:xfrm>
      </p:grpSpPr>
      <p:sp>
        <p:nvSpPr>
          <p:cNvPr id="6"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9"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sp>
        <p:nvSpPr>
          <p:cNvPr id="3" name="Picture Placeholder 2"/>
          <p:cNvSpPr>
            <a:spLocks noGrp="1"/>
          </p:cNvSpPr>
          <p:nvPr>
            <p:ph type="pic" sz="quarter" idx="10"/>
          </p:nvPr>
        </p:nvSpPr>
        <p:spPr>
          <a:xfrm>
            <a:off x="8043863" y="0"/>
            <a:ext cx="4148137" cy="6754813"/>
          </a:xfrm>
        </p:spPr>
        <p:txBody>
          <a:bodyPr/>
          <a:lstStyle>
            <a:lvl1pPr>
              <a:defRPr>
                <a:solidFill>
                  <a:schemeClr val="accent6">
                    <a:lumMod val="75000"/>
                  </a:schemeClr>
                </a:solidFill>
                <a:latin typeface="+mn-lt"/>
              </a:defRPr>
            </a:lvl1pPr>
          </a:lstStyle>
          <a:p>
            <a:r>
              <a:rPr lang="en-US"/>
              <a:t>Click icon to add picture</a:t>
            </a:r>
            <a:endParaRPr lang="en-US" dirty="0"/>
          </a:p>
        </p:txBody>
      </p:sp>
    </p:spTree>
    <p:extLst>
      <p:ext uri="{BB962C8B-B14F-4D97-AF65-F5344CB8AC3E}">
        <p14:creationId xmlns:p14="http://schemas.microsoft.com/office/powerpoint/2010/main" val="3662630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Shape 52"/>
        <p:cNvGrpSpPr/>
        <p:nvPr/>
      </p:nvGrpSpPr>
      <p:grpSpPr>
        <a:xfrm>
          <a:off x="0" y="0"/>
          <a:ext cx="0" cy="0"/>
          <a:chOff x="0" y="0"/>
          <a:chExt cx="0" cy="0"/>
        </a:xfrm>
      </p:grpSpPr>
      <p:sp>
        <p:nvSpPr>
          <p:cNvPr id="3"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lnSpc>
                <a:spcPct val="102000"/>
              </a:lnSpc>
              <a:defRPr>
                <a:latin typeface="+mn-lt"/>
              </a:defRPr>
            </a:lvl1pPr>
          </a:lstStyle>
          <a:p>
            <a:r>
              <a:rPr lang="en-US"/>
              <a:t>Click to edit Master title style</a:t>
            </a:r>
            <a:endParaRPr lang="en-US" dirty="0"/>
          </a:p>
        </p:txBody>
      </p:sp>
      <p:sp>
        <p:nvSpPr>
          <p:cNvPr id="4"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a:latin typeface="+mn-lt"/>
              </a:defRPr>
            </a:lvl1pPr>
          </a:lstStyle>
          <a:p>
            <a:pPr lvl="0"/>
            <a:r>
              <a:rPr lang="en-US"/>
              <a:t>Edit Master text styles</a:t>
            </a:r>
          </a:p>
        </p:txBody>
      </p:sp>
    </p:spTree>
    <p:extLst>
      <p:ext uri="{BB962C8B-B14F-4D97-AF65-F5344CB8AC3E}">
        <p14:creationId xmlns:p14="http://schemas.microsoft.com/office/powerpoint/2010/main" val="37642735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p:spTree>
      <p:nvGrpSpPr>
        <p:cNvPr id="1" name="Shape 8"/>
        <p:cNvGrpSpPr/>
        <p:nvPr/>
      </p:nvGrpSpPr>
      <p:grpSpPr>
        <a:xfrm>
          <a:off x="0" y="0"/>
          <a:ext cx="0" cy="0"/>
          <a:chOff x="0" y="0"/>
          <a:chExt cx="0" cy="0"/>
        </a:xfrm>
      </p:grpSpPr>
      <p:sp>
        <p:nvSpPr>
          <p:cNvPr id="9" name="Shape 9"/>
          <p:cNvSpPr txBox="1">
            <a:spLocks noGrp="1"/>
          </p:cNvSpPr>
          <p:nvPr>
            <p:ph type="ctrTitle" hasCustomPrompt="1"/>
          </p:nvPr>
        </p:nvSpPr>
        <p:spPr>
          <a:xfrm>
            <a:off x="949544" y="2846133"/>
            <a:ext cx="8964807" cy="786415"/>
          </a:xfrm>
          <a:prstGeom prst="rect">
            <a:avLst/>
          </a:prstGeom>
        </p:spPr>
        <p:txBody>
          <a:bodyPr lIns="91425" tIns="91425" rIns="91425" bIns="91425" anchor="t" anchorCtr="0"/>
          <a:lstStyle>
            <a:lvl1pPr lvl="0">
              <a:spcBef>
                <a:spcPts val="0"/>
              </a:spcBef>
              <a:buClr>
                <a:srgbClr val="2185C5"/>
              </a:buClr>
              <a:buSzPct val="100000"/>
              <a:defRPr sz="4800">
                <a:solidFill>
                  <a:schemeClr val="accent1"/>
                </a:solidFill>
                <a:latin typeface="+mj-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Presentation Title Page</a:t>
            </a:r>
            <a:endParaRPr dirty="0"/>
          </a:p>
        </p:txBody>
      </p:sp>
      <p:pic>
        <p:nvPicPr>
          <p:cNvPr id="4" name="Picture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0201" y="5869859"/>
            <a:ext cx="2696913" cy="58433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7277" y="1709968"/>
            <a:ext cx="2750610" cy="691320"/>
          </a:xfrm>
          <a:prstGeom prst="rect">
            <a:avLst/>
          </a:prstGeom>
        </p:spPr>
      </p:pic>
      <p:sp>
        <p:nvSpPr>
          <p:cNvPr id="6" name="Text Placeholder 5"/>
          <p:cNvSpPr>
            <a:spLocks noGrp="1"/>
          </p:cNvSpPr>
          <p:nvPr>
            <p:ph type="body" sz="quarter" idx="10" hasCustomPrompt="1"/>
          </p:nvPr>
        </p:nvSpPr>
        <p:spPr>
          <a:xfrm>
            <a:off x="949544" y="3575743"/>
            <a:ext cx="8964807" cy="501650"/>
          </a:xfrm>
        </p:spPr>
        <p:txBody>
          <a:bodyPr/>
          <a:lstStyle>
            <a:lvl1pPr marL="0" indent="0">
              <a:buNone/>
              <a:defRPr sz="3200"/>
            </a:lvl1pPr>
            <a:lvl2pPr>
              <a:defRPr/>
            </a:lvl2pPr>
          </a:lstStyle>
          <a:p>
            <a:pPr lvl="0"/>
            <a:r>
              <a:rPr lang="en-CA" dirty="0"/>
              <a:t>Subtitle</a:t>
            </a:r>
          </a:p>
        </p:txBody>
      </p:sp>
      <p:sp>
        <p:nvSpPr>
          <p:cNvPr id="7"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0"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3235303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Shape 9"/>
          <p:cNvSpPr txBox="1">
            <a:spLocks noGrp="1"/>
          </p:cNvSpPr>
          <p:nvPr>
            <p:ph type="ctrTitle" hasCustomPrompt="1"/>
          </p:nvPr>
        </p:nvSpPr>
        <p:spPr>
          <a:xfrm>
            <a:off x="886837" y="2304789"/>
            <a:ext cx="6955599" cy="1796890"/>
          </a:xfrm>
          <a:prstGeom prst="rect">
            <a:avLst/>
          </a:prstGeom>
        </p:spPr>
        <p:txBody>
          <a:bodyPr lIns="91425" tIns="91425" rIns="91425" bIns="91425" anchor="ctr" anchorCtr="0"/>
          <a:lstStyle>
            <a:lvl1pPr lvl="0">
              <a:spcBef>
                <a:spcPts val="0"/>
              </a:spcBef>
              <a:buClr>
                <a:srgbClr val="2185C5"/>
              </a:buClr>
              <a:buSzPct val="100000"/>
              <a:defRPr sz="4800">
                <a:solidFill>
                  <a:schemeClr val="accent1"/>
                </a:solidFill>
                <a:latin typeface="+mj-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Chapter Header</a:t>
            </a:r>
            <a:endParaRPr dirty="0"/>
          </a:p>
        </p:txBody>
      </p:sp>
      <p:grpSp>
        <p:nvGrpSpPr>
          <p:cNvPr id="5" name="Group 4"/>
          <p:cNvGrpSpPr/>
          <p:nvPr userDrawn="1"/>
        </p:nvGrpSpPr>
        <p:grpSpPr>
          <a:xfrm>
            <a:off x="0" y="4101679"/>
            <a:ext cx="7842436" cy="102899"/>
            <a:chOff x="4349578" y="3579414"/>
            <a:chExt cx="7842436" cy="102899"/>
          </a:xfrm>
        </p:grpSpPr>
        <p:sp>
          <p:nvSpPr>
            <p:cNvPr id="6" name="Shape 31"/>
            <p:cNvSpPr/>
            <p:nvPr/>
          </p:nvSpPr>
          <p:spPr>
            <a:xfrm>
              <a:off x="9808489"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p:nvSpPr>
          <p:spPr>
            <a:xfrm>
              <a:off x="11000415"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p:nvSpPr>
          <p:spPr>
            <a:xfrm>
              <a:off x="4349578" y="3579414"/>
              <a:ext cx="5458834"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grpSp>
    </p:spTree>
    <p:extLst>
      <p:ext uri="{BB962C8B-B14F-4D97-AF65-F5344CB8AC3E}">
        <p14:creationId xmlns:p14="http://schemas.microsoft.com/office/powerpoint/2010/main" val="25532786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defRPr>
                <a:solidFill>
                  <a:schemeClr val="accent1"/>
                </a:solidFill>
              </a:defRPr>
            </a:lvl1pPr>
          </a:lstStyle>
          <a:p>
            <a:r>
              <a:rPr lang="en-US"/>
              <a:t>Click to edit Master title style</a:t>
            </a:r>
            <a:endParaRPr lang="en-US" dirty="0"/>
          </a:p>
        </p:txBody>
      </p:sp>
      <p:sp>
        <p:nvSpPr>
          <p:cNvPr id="6"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p:txBody>
      </p:sp>
      <p:sp>
        <p:nvSpPr>
          <p:cNvPr id="4"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39886193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 1 column">
    <p:spTree>
      <p:nvGrpSpPr>
        <p:cNvPr id="1" name="Shape 28"/>
        <p:cNvGrpSpPr/>
        <p:nvPr/>
      </p:nvGrpSpPr>
      <p:grpSpPr>
        <a:xfrm>
          <a:off x="0" y="0"/>
          <a:ext cx="0" cy="0"/>
          <a:chOff x="0" y="0"/>
          <a:chExt cx="0" cy="0"/>
        </a:xfrm>
      </p:grpSpPr>
      <p:sp>
        <p:nvSpPr>
          <p:cNvPr id="4"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5"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p:txBody>
      </p:sp>
      <p:sp>
        <p:nvSpPr>
          <p:cNvPr id="6"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1833098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Shape 52"/>
        <p:cNvGrpSpPr/>
        <p:nvPr/>
      </p:nvGrpSpPr>
      <p:grpSpPr>
        <a:xfrm>
          <a:off x="0" y="0"/>
          <a:ext cx="0" cy="0"/>
          <a:chOff x="0" y="0"/>
          <a:chExt cx="0" cy="0"/>
        </a:xfrm>
      </p:grpSpPr>
      <p:sp>
        <p:nvSpPr>
          <p:cNvPr id="3"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4"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p:txBody>
      </p:sp>
    </p:spTree>
    <p:extLst>
      <p:ext uri="{BB962C8B-B14F-4D97-AF65-F5344CB8AC3E}">
        <p14:creationId xmlns:p14="http://schemas.microsoft.com/office/powerpoint/2010/main" val="1617387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 1 column">
    <p:spTree>
      <p:nvGrpSpPr>
        <p:cNvPr id="1" name="Shape 28"/>
        <p:cNvGrpSpPr/>
        <p:nvPr/>
      </p:nvGrpSpPr>
      <p:grpSpPr>
        <a:xfrm>
          <a:off x="0" y="0"/>
          <a:ext cx="0" cy="0"/>
          <a:chOff x="0" y="0"/>
          <a:chExt cx="0" cy="0"/>
        </a:xfrm>
      </p:grpSpPr>
      <p:sp>
        <p:nvSpPr>
          <p:cNvPr id="6"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dirty="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dirty="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dirty="0">
              <a:solidFill>
                <a:schemeClr val="accent1"/>
              </a:solidFill>
            </a:endParaRPr>
          </a:p>
        </p:txBody>
      </p:sp>
      <p:sp>
        <p:nvSpPr>
          <p:cNvPr id="9" name="Shape 111">
            <a:extLst>
              <a:ext uri="{FF2B5EF4-FFF2-40B4-BE49-F238E27FC236}">
                <a16:creationId xmlns:a16="http://schemas.microsoft.com/office/drawing/2014/main" id="{EECA9A6A-F04B-4D0C-A905-2193F031D249}"/>
              </a:ext>
            </a:extLst>
          </p:cNvPr>
          <p:cNvSpPr txBox="1">
            <a:spLocks/>
          </p:cNvSpPr>
          <p:nvPr userDrawn="1"/>
        </p:nvSpPr>
        <p:spPr>
          <a:xfrm>
            <a:off x="625185" y="410252"/>
            <a:ext cx="6462600" cy="1143000"/>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800" kern="1200">
                <a:solidFill>
                  <a:schemeClr val="accent4"/>
                </a:solidFill>
                <a:latin typeface="+mj-lt"/>
                <a:ea typeface="+mj-ea"/>
                <a:cs typeface="+mj-cs"/>
              </a:defRPr>
            </a:lvl1pPr>
          </a:lstStyle>
          <a:p>
            <a:pPr>
              <a:lnSpc>
                <a:spcPct val="102000"/>
              </a:lnSpc>
            </a:pPr>
            <a:r>
              <a:rPr lang="en-US" dirty="0">
                <a:solidFill>
                  <a:schemeClr val="accent1"/>
                </a:solidFill>
                <a:latin typeface="+mn-lt"/>
              </a:rPr>
              <a:t>Header / Title 48pts</a:t>
            </a:r>
          </a:p>
          <a:p>
            <a:pPr>
              <a:lnSpc>
                <a:spcPct val="102000"/>
              </a:lnSpc>
            </a:pPr>
            <a:r>
              <a:rPr lang="en-US" sz="3200" dirty="0">
                <a:solidFill>
                  <a:schemeClr val="accent6">
                    <a:lumMod val="75000"/>
                  </a:schemeClr>
                </a:solidFill>
                <a:latin typeface="+mn-lt"/>
              </a:rPr>
              <a:t>Sub Header 32pts</a:t>
            </a:r>
          </a:p>
        </p:txBody>
      </p:sp>
      <p:sp>
        <p:nvSpPr>
          <p:cNvPr id="10" name="Shape 258">
            <a:extLst>
              <a:ext uri="{FF2B5EF4-FFF2-40B4-BE49-F238E27FC236}">
                <a16:creationId xmlns:a16="http://schemas.microsoft.com/office/drawing/2014/main" id="{7688A3D8-B42D-4657-895E-03683AE3426F}"/>
              </a:ext>
            </a:extLst>
          </p:cNvPr>
          <p:cNvSpPr/>
          <p:nvPr userDrawn="1"/>
        </p:nvSpPr>
        <p:spPr>
          <a:xfrm>
            <a:off x="704286" y="1954656"/>
            <a:ext cx="3415131" cy="3576877"/>
          </a:xfrm>
          <a:prstGeom prst="rect">
            <a:avLst/>
          </a:prstGeom>
          <a:ln w="12700">
            <a:miter lim="400000"/>
          </a:ln>
          <a:extLst>
            <a:ext uri="{C572A759-6A51-4108-AA02-DFA0A04FC94B}">
              <ma14:wrappingTextBoxFlag xmlns:ma14="http://schemas.microsoft.com/office/mac/drawingml/2011/main" xmlns="" val="1"/>
            </a:ext>
          </a:extLst>
        </p:spPr>
        <p:txBody>
          <a:bodyPr wrap="square" lIns="38100" tIns="38100" rIns="38100" bIns="38100">
            <a:spAutoFit/>
          </a:bodyPr>
          <a:lstStyle>
            <a:lvl1pPr marL="0" marR="0">
              <a:buClr>
                <a:srgbClr val="767779"/>
              </a:buClr>
              <a:buFont typeface="Calibri"/>
              <a:defRPr sz="1800" b="1">
                <a:solidFill>
                  <a:srgbClr val="767779"/>
                </a:solidFill>
                <a:uFill>
                  <a:solidFill>
                    <a:srgbClr val="767779"/>
                  </a:solidFill>
                </a:uFill>
                <a:latin typeface="+mj-lt"/>
                <a:ea typeface="+mj-ea"/>
                <a:cs typeface="+mj-cs"/>
                <a:sym typeface="Calibri"/>
              </a:defRPr>
            </a:lvl1pPr>
          </a:lstStyle>
          <a:p>
            <a:pPr>
              <a:lnSpc>
                <a:spcPct val="108000"/>
              </a:lnSpc>
              <a:spcBef>
                <a:spcPts val="1000"/>
              </a:spcBef>
            </a:pPr>
            <a:r>
              <a:rPr lang="en-US" sz="2800" b="0" dirty="0">
                <a:solidFill>
                  <a:schemeClr val="accent1"/>
                </a:solidFill>
                <a:latin typeface="+mn-lt"/>
              </a:rPr>
              <a:t>Title from 28-32pts</a:t>
            </a:r>
          </a:p>
          <a:p>
            <a:pPr marL="342900" indent="-342900">
              <a:lnSpc>
                <a:spcPct val="108000"/>
              </a:lnSpc>
              <a:spcBef>
                <a:spcPts val="1000"/>
              </a:spcBef>
              <a:buFont typeface="Arial" panose="020B0604020202020204" pitchFamily="34" charset="0"/>
              <a:buChar char="•"/>
            </a:pPr>
            <a:r>
              <a:rPr lang="en-US" sz="2400" b="0" dirty="0">
                <a:solidFill>
                  <a:schemeClr val="accent6">
                    <a:lumMod val="75000"/>
                  </a:schemeClr>
                </a:solidFill>
                <a:latin typeface="+mn-lt"/>
              </a:rPr>
              <a:t>Body text from 24-30pts</a:t>
            </a:r>
          </a:p>
          <a:p>
            <a:pPr marL="342900" indent="-342900">
              <a:lnSpc>
                <a:spcPct val="108000"/>
              </a:lnSpc>
              <a:spcBef>
                <a:spcPts val="1000"/>
              </a:spcBef>
              <a:buFont typeface="Arial" panose="020B0604020202020204" pitchFamily="34" charset="0"/>
              <a:buChar char="•"/>
            </a:pPr>
            <a:r>
              <a:rPr lang="en-US" sz="2400" b="0" dirty="0">
                <a:solidFill>
                  <a:schemeClr val="accent6">
                    <a:lumMod val="75000"/>
                  </a:schemeClr>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chemeClr val="accent6">
                    <a:lumMod val="75000"/>
                  </a:schemeClr>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chemeClr val="accent6">
                    <a:lumMod val="75000"/>
                  </a:schemeClr>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chemeClr val="accent6">
                    <a:lumMod val="75000"/>
                  </a:schemeClr>
                </a:solidFill>
                <a:latin typeface="+mn-lt"/>
              </a:rPr>
              <a:t>Make a list </a:t>
            </a:r>
          </a:p>
        </p:txBody>
      </p:sp>
      <p:sp>
        <p:nvSpPr>
          <p:cNvPr id="11" name="Shape 258">
            <a:extLst>
              <a:ext uri="{FF2B5EF4-FFF2-40B4-BE49-F238E27FC236}">
                <a16:creationId xmlns:a16="http://schemas.microsoft.com/office/drawing/2014/main" id="{E459BF0A-1A01-4CC2-B9D2-6F37D33784DA}"/>
              </a:ext>
            </a:extLst>
          </p:cNvPr>
          <p:cNvSpPr/>
          <p:nvPr userDrawn="1"/>
        </p:nvSpPr>
        <p:spPr>
          <a:xfrm>
            <a:off x="4548565" y="1954656"/>
            <a:ext cx="3182268" cy="3604385"/>
          </a:xfrm>
          <a:prstGeom prst="rect">
            <a:avLst/>
          </a:prstGeom>
          <a:ln w="12700">
            <a:miter lim="400000"/>
          </a:ln>
          <a:extLst>
            <a:ext uri="{C572A759-6A51-4108-AA02-DFA0A04FC94B}">
              <ma14:wrappingTextBoxFlag xmlns:ma14="http://schemas.microsoft.com/office/mac/drawingml/2011/main" xmlns="" val="1"/>
            </a:ext>
          </a:extLst>
        </p:spPr>
        <p:txBody>
          <a:bodyPr wrap="square" lIns="38100" tIns="38100" rIns="38100" bIns="38100">
            <a:spAutoFit/>
          </a:bodyPr>
          <a:lstStyle>
            <a:lvl1pPr marL="0" marR="0">
              <a:buClr>
                <a:srgbClr val="767779"/>
              </a:buClr>
              <a:buFont typeface="Calibri"/>
              <a:defRPr sz="1800" b="1">
                <a:solidFill>
                  <a:srgbClr val="767779"/>
                </a:solidFill>
                <a:uFill>
                  <a:solidFill>
                    <a:srgbClr val="767779"/>
                  </a:solidFill>
                </a:uFill>
                <a:latin typeface="+mj-lt"/>
                <a:ea typeface="+mj-ea"/>
                <a:cs typeface="+mj-cs"/>
                <a:sym typeface="Calibri"/>
              </a:defRPr>
            </a:lvl1pPr>
          </a:lstStyle>
          <a:p>
            <a:pPr>
              <a:lnSpc>
                <a:spcPct val="108000"/>
              </a:lnSpc>
              <a:spcBef>
                <a:spcPts val="1000"/>
              </a:spcBef>
            </a:pPr>
            <a:endParaRPr lang="en-US" sz="2800" dirty="0">
              <a:solidFill>
                <a:schemeClr val="accent6">
                  <a:lumMod val="75000"/>
                </a:schemeClr>
              </a:solidFill>
              <a:latin typeface="+mn-lt"/>
            </a:endParaRPr>
          </a:p>
          <a:p>
            <a:pPr marL="342900" indent="-342900">
              <a:lnSpc>
                <a:spcPct val="108000"/>
              </a:lnSpc>
              <a:spcBef>
                <a:spcPts val="1000"/>
              </a:spcBef>
              <a:buFont typeface="Arial" panose="020B0604020202020204" pitchFamily="34" charset="0"/>
              <a:buChar char="•"/>
            </a:pPr>
            <a:r>
              <a:rPr lang="en-US" sz="2400" b="0" dirty="0">
                <a:solidFill>
                  <a:schemeClr val="accent6">
                    <a:lumMod val="75000"/>
                  </a:schemeClr>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chemeClr val="accent6">
                    <a:lumMod val="75000"/>
                  </a:schemeClr>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chemeClr val="accent6">
                    <a:lumMod val="75000"/>
                  </a:schemeClr>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chemeClr val="accent6">
                    <a:lumMod val="75000"/>
                  </a:schemeClr>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chemeClr val="accent6">
                    <a:lumMod val="75000"/>
                  </a:schemeClr>
                </a:solidFill>
                <a:latin typeface="+mn-lt"/>
              </a:rPr>
              <a:t>Make a list</a:t>
            </a:r>
          </a:p>
          <a:p>
            <a:pPr marL="342900" indent="-342900">
              <a:lnSpc>
                <a:spcPts val="3800"/>
              </a:lnSpc>
              <a:buFont typeface="Arial" panose="020B0604020202020204" pitchFamily="34" charset="0"/>
              <a:buChar char="•"/>
            </a:pPr>
            <a:endParaRPr lang="en-US" b="0" dirty="0">
              <a:solidFill>
                <a:schemeClr val="accent6"/>
              </a:solidFill>
              <a:latin typeface="+mn-lt"/>
            </a:endParaRPr>
          </a:p>
        </p:txBody>
      </p:sp>
      <p:sp>
        <p:nvSpPr>
          <p:cNvPr id="12" name="TextBox 11">
            <a:extLst>
              <a:ext uri="{FF2B5EF4-FFF2-40B4-BE49-F238E27FC236}">
                <a16:creationId xmlns:a16="http://schemas.microsoft.com/office/drawing/2014/main" id="{A5E17490-F6B3-499A-9BDA-B99D5992D18A}"/>
              </a:ext>
            </a:extLst>
          </p:cNvPr>
          <p:cNvSpPr txBox="1"/>
          <p:nvPr userDrawn="1"/>
        </p:nvSpPr>
        <p:spPr>
          <a:xfrm>
            <a:off x="653857" y="5596678"/>
            <a:ext cx="6169831" cy="646331"/>
          </a:xfrm>
          <a:prstGeom prst="rect">
            <a:avLst/>
          </a:prstGeom>
          <a:noFill/>
        </p:spPr>
        <p:txBody>
          <a:bodyPr wrap="none" rtlCol="0">
            <a:spAutoFit/>
          </a:bodyPr>
          <a:lstStyle/>
          <a:p>
            <a:r>
              <a:rPr lang="en-US" dirty="0">
                <a:solidFill>
                  <a:schemeClr val="accent1"/>
                </a:solidFill>
                <a:uFill>
                  <a:solidFill>
                    <a:srgbClr val="F99929"/>
                  </a:solidFill>
                </a:uFill>
                <a:latin typeface="+mn-lt"/>
              </a:rPr>
              <a:t>Highlight additional text in the Primary </a:t>
            </a:r>
            <a:r>
              <a:rPr lang="en-US" dirty="0" err="1">
                <a:solidFill>
                  <a:schemeClr val="accent1"/>
                </a:solidFill>
                <a:uFill>
                  <a:solidFill>
                    <a:srgbClr val="F99929"/>
                  </a:solidFill>
                </a:uFill>
                <a:latin typeface="+mn-lt"/>
              </a:rPr>
              <a:t>colour</a:t>
            </a:r>
            <a:r>
              <a:rPr lang="en-US" dirty="0">
                <a:solidFill>
                  <a:schemeClr val="accent1"/>
                </a:solidFill>
                <a:uFill>
                  <a:solidFill>
                    <a:srgbClr val="F99929"/>
                  </a:solidFill>
                </a:uFill>
                <a:latin typeface="+mn-lt"/>
              </a:rPr>
              <a:t> for extra visibility.</a:t>
            </a:r>
          </a:p>
          <a:p>
            <a:endParaRPr lang="en-CA" dirty="0">
              <a:latin typeface="+mn-lt"/>
            </a:endParaRPr>
          </a:p>
        </p:txBody>
      </p:sp>
      <p:pic>
        <p:nvPicPr>
          <p:cNvPr id="13" name="Picture Placeholder 3">
            <a:extLst>
              <a:ext uri="{FF2B5EF4-FFF2-40B4-BE49-F238E27FC236}">
                <a16:creationId xmlns:a16="http://schemas.microsoft.com/office/drawing/2014/main" id="{311590C5-1969-4E64-B3B4-BF5E1A2FA8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70925" y="0"/>
            <a:ext cx="4521075" cy="6758675"/>
          </a:xfrm>
          <a:prstGeom prst="rect">
            <a:avLst/>
          </a:prstGeom>
        </p:spPr>
      </p:pic>
    </p:spTree>
    <p:extLst>
      <p:ext uri="{BB962C8B-B14F-4D97-AF65-F5344CB8AC3E}">
        <p14:creationId xmlns:p14="http://schemas.microsoft.com/office/powerpoint/2010/main" val="10111717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Shape 64"/>
        <p:cNvGrpSpPr/>
        <p:nvPr/>
      </p:nvGrpSpPr>
      <p:grpSpPr>
        <a:xfrm>
          <a:off x="0" y="0"/>
          <a:ext cx="0" cy="0"/>
          <a:chOff x="0" y="0"/>
          <a:chExt cx="0" cy="0"/>
        </a:xfrm>
      </p:grpSpPr>
      <p:sp>
        <p:nvSpPr>
          <p:cNvPr id="6"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9"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sp>
        <p:nvSpPr>
          <p:cNvPr id="3" name="Picture Placeholder 2"/>
          <p:cNvSpPr>
            <a:spLocks noGrp="1"/>
          </p:cNvSpPr>
          <p:nvPr>
            <p:ph type="pic" sz="quarter" idx="10"/>
          </p:nvPr>
        </p:nvSpPr>
        <p:spPr>
          <a:xfrm>
            <a:off x="8043863" y="0"/>
            <a:ext cx="4148137" cy="6754813"/>
          </a:xfrm>
        </p:spPr>
        <p:txBody>
          <a:bodyPr/>
          <a:lstStyle/>
          <a:p>
            <a:r>
              <a:rPr lang="en-US"/>
              <a:t>Click icon to add picture</a:t>
            </a:r>
          </a:p>
        </p:txBody>
      </p:sp>
    </p:spTree>
    <p:extLst>
      <p:ext uri="{BB962C8B-B14F-4D97-AF65-F5344CB8AC3E}">
        <p14:creationId xmlns:p14="http://schemas.microsoft.com/office/powerpoint/2010/main" val="8138386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color background">
    <p:spTree>
      <p:nvGrpSpPr>
        <p:cNvPr id="1" name="Shape 69"/>
        <p:cNvGrpSpPr/>
        <p:nvPr/>
      </p:nvGrpSpPr>
      <p:grpSpPr>
        <a:xfrm>
          <a:off x="0" y="0"/>
          <a:ext cx="0" cy="0"/>
          <a:chOff x="0" y="0"/>
          <a:chExt cx="0" cy="0"/>
        </a:xfrm>
      </p:grpSpPr>
      <p:sp>
        <p:nvSpPr>
          <p:cNvPr id="70" name="Shape 70"/>
          <p:cNvSpPr/>
          <p:nvPr/>
        </p:nvSpPr>
        <p:spPr>
          <a:xfrm>
            <a:off x="1" y="6766390"/>
            <a:ext cx="11000088"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1" name="Shape 71"/>
          <p:cNvSpPr/>
          <p:nvPr/>
        </p:nvSpPr>
        <p:spPr>
          <a:xfrm>
            <a:off x="11000415" y="6766390"/>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2" name="Rectangle 1"/>
          <p:cNvSpPr/>
          <p:nvPr userDrawn="1"/>
        </p:nvSpPr>
        <p:spPr>
          <a:xfrm>
            <a:off x="0" y="0"/>
            <a:ext cx="12192014" cy="67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57554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Page 2">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56975"/>
            <a:ext cx="10363200" cy="1722017"/>
          </a:xfrm>
        </p:spPr>
        <p:txBody>
          <a:bodyPr anchor="b"/>
          <a:lstStyle>
            <a:lvl1pPr algn="ct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24000" y="2471066"/>
            <a:ext cx="9144000" cy="798607"/>
          </a:xfrm>
        </p:spPr>
        <p:txBody>
          <a:bodyPr/>
          <a:lstStyle>
            <a:lvl1pPr marL="0" indent="0" algn="ctr">
              <a:buNone/>
              <a:defRPr sz="2800">
                <a:solidFill>
                  <a:schemeClr val="accent2"/>
                </a:solidFill>
              </a:defRPr>
            </a:lvl1pPr>
            <a:lvl2pPr marL="144658" indent="0" algn="ctr">
              <a:buNone/>
              <a:defRPr sz="633"/>
            </a:lvl2pPr>
            <a:lvl3pPr marL="289315" indent="0" algn="ctr">
              <a:buNone/>
              <a:defRPr sz="571"/>
            </a:lvl3pPr>
            <a:lvl4pPr marL="433972" indent="0" algn="ctr">
              <a:buNone/>
              <a:defRPr sz="507"/>
            </a:lvl4pPr>
            <a:lvl5pPr marL="578630" indent="0" algn="ctr">
              <a:buNone/>
              <a:defRPr sz="507"/>
            </a:lvl5pPr>
            <a:lvl6pPr marL="723287" indent="0" algn="ctr">
              <a:buNone/>
              <a:defRPr sz="507"/>
            </a:lvl6pPr>
            <a:lvl7pPr marL="867945" indent="0" algn="ctr">
              <a:buNone/>
              <a:defRPr sz="507"/>
            </a:lvl7pPr>
            <a:lvl8pPr marL="1012601" indent="0" algn="ctr">
              <a:buNone/>
              <a:defRPr sz="507"/>
            </a:lvl8pPr>
            <a:lvl9pPr marL="1157259" indent="0" algn="ctr">
              <a:buNone/>
              <a:defRPr sz="507"/>
            </a:lvl9pPr>
          </a:lstStyle>
          <a:p>
            <a:r>
              <a:rPr lang="en-US" dirty="0"/>
              <a:t>Click to edit Master subtitle style</a:t>
            </a:r>
          </a:p>
        </p:txBody>
      </p:sp>
    </p:spTree>
    <p:extLst>
      <p:ext uri="{BB962C8B-B14F-4D97-AF65-F5344CB8AC3E}">
        <p14:creationId xmlns:p14="http://schemas.microsoft.com/office/powerpoint/2010/main" val="422440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Content Page 2">
    <p:spTree>
      <p:nvGrpSpPr>
        <p:cNvPr id="1" name=""/>
        <p:cNvGrpSpPr/>
        <p:nvPr/>
      </p:nvGrpSpPr>
      <p:grpSpPr>
        <a:xfrm>
          <a:off x="0" y="0"/>
          <a:ext cx="0" cy="0"/>
          <a:chOff x="0" y="0"/>
          <a:chExt cx="0" cy="0"/>
        </a:xfrm>
      </p:grpSpPr>
      <p:sp>
        <p:nvSpPr>
          <p:cNvPr id="2" name="Title 1"/>
          <p:cNvSpPr>
            <a:spLocks noGrp="1"/>
          </p:cNvSpPr>
          <p:nvPr>
            <p:ph type="title"/>
          </p:nvPr>
        </p:nvSpPr>
        <p:spPr>
          <a:xfrm>
            <a:off x="838200" y="312932"/>
            <a:ext cx="8149856" cy="558938"/>
          </a:xfrm>
        </p:spPr>
        <p:txBody>
          <a:bodyPr/>
          <a:lstStyle>
            <a:lvl1pPr>
              <a:defRPr sz="36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38200" y="1682432"/>
            <a:ext cx="10515600" cy="44456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81490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Blank Layout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3382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33D66-414C-4898-8CC2-A4C0ABEA960A}" type="datetimeFigureOut">
              <a:rPr lang="fr-CA" smtClean="0"/>
              <a:t>2022-07-27</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274FD98D-A045-4A09-AABE-DD2CFAA41DF0}" type="slidenum">
              <a:rPr lang="fr-CA" smtClean="0"/>
              <a:t>‹#›</a:t>
            </a:fld>
            <a:endParaRPr lang="fr-CA"/>
          </a:p>
        </p:txBody>
      </p:sp>
    </p:spTree>
    <p:extLst>
      <p:ext uri="{BB962C8B-B14F-4D97-AF65-F5344CB8AC3E}">
        <p14:creationId xmlns:p14="http://schemas.microsoft.com/office/powerpoint/2010/main" val="41690983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98533D66-414C-4898-8CC2-A4C0ABEA960A}" type="datetimeFigureOut">
              <a:rPr lang="fr-CA" smtClean="0"/>
              <a:t>2022-07-27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74FD98D-A045-4A09-AABE-DD2CFAA41DF0}" type="slidenum">
              <a:rPr lang="fr-CA" smtClean="0"/>
              <a:t>‹#›</a:t>
            </a:fld>
            <a:endParaRPr lang="fr-CA"/>
          </a:p>
        </p:txBody>
      </p:sp>
    </p:spTree>
    <p:extLst>
      <p:ext uri="{BB962C8B-B14F-4D97-AF65-F5344CB8AC3E}">
        <p14:creationId xmlns:p14="http://schemas.microsoft.com/office/powerpoint/2010/main" val="2297762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color background">
    <p:spTree>
      <p:nvGrpSpPr>
        <p:cNvPr id="1" name="Shape 69"/>
        <p:cNvGrpSpPr/>
        <p:nvPr/>
      </p:nvGrpSpPr>
      <p:grpSpPr>
        <a:xfrm>
          <a:off x="0" y="0"/>
          <a:ext cx="0" cy="0"/>
          <a:chOff x="0" y="0"/>
          <a:chExt cx="0" cy="0"/>
        </a:xfrm>
      </p:grpSpPr>
      <p:sp>
        <p:nvSpPr>
          <p:cNvPr id="70" name="Shape 70"/>
          <p:cNvSpPr/>
          <p:nvPr/>
        </p:nvSpPr>
        <p:spPr>
          <a:xfrm>
            <a:off x="1" y="6766390"/>
            <a:ext cx="11000088"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1" name="Shape 71"/>
          <p:cNvSpPr/>
          <p:nvPr/>
        </p:nvSpPr>
        <p:spPr>
          <a:xfrm>
            <a:off x="11000415" y="6766390"/>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2" name="Rectangle 1"/>
          <p:cNvSpPr/>
          <p:nvPr userDrawn="1"/>
        </p:nvSpPr>
        <p:spPr>
          <a:xfrm>
            <a:off x="0" y="0"/>
            <a:ext cx="12192014" cy="67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hape 118">
            <a:extLst>
              <a:ext uri="{FF2B5EF4-FFF2-40B4-BE49-F238E27FC236}">
                <a16:creationId xmlns:a16="http://schemas.microsoft.com/office/drawing/2014/main" id="{99F52118-898B-498E-969D-5A882A6C8E5E}"/>
              </a:ext>
            </a:extLst>
          </p:cNvPr>
          <p:cNvSpPr txBox="1">
            <a:spLocks noGrp="1"/>
          </p:cNvSpPr>
          <p:nvPr>
            <p:ph type="ctrTitle" idx="4294967295"/>
          </p:nvPr>
        </p:nvSpPr>
        <p:spPr>
          <a:xfrm>
            <a:off x="740125" y="1253875"/>
            <a:ext cx="4565300" cy="1546500"/>
          </a:xfrm>
          <a:prstGeom prst="rect">
            <a:avLst/>
          </a:prstGeom>
        </p:spPr>
        <p:txBody>
          <a:bodyPr lIns="91425" tIns="91425" rIns="91425" bIns="91425" anchor="b" anchorCtr="0">
            <a:noAutofit/>
          </a:bodyPr>
          <a:lstStyle>
            <a:lvl1pPr>
              <a:lnSpc>
                <a:spcPct val="102000"/>
              </a:lnSpc>
              <a:defRPr>
                <a:latin typeface="+mn-lt"/>
              </a:defRPr>
            </a:lvl1pPr>
          </a:lstStyle>
          <a:p>
            <a:pPr>
              <a:buClr>
                <a:srgbClr val="FFFFFF"/>
              </a:buClr>
              <a:buFont typeface="Calibri"/>
              <a:defRPr>
                <a:solidFill>
                  <a:srgbClr val="FFFFFF"/>
                </a:solidFill>
                <a:uFill>
                  <a:solidFill>
                    <a:srgbClr val="FFFFFF"/>
                  </a:solidFill>
                </a:uFill>
              </a:defRPr>
            </a:pPr>
            <a:r>
              <a:rPr lang="en-US" sz="8000">
                <a:sym typeface="Calibri"/>
              </a:rPr>
              <a:t>Click to edit Master title style</a:t>
            </a:r>
            <a:endParaRPr lang="en-US" sz="6600" dirty="0">
              <a:sym typeface="Calibri"/>
            </a:endParaRPr>
          </a:p>
        </p:txBody>
      </p:sp>
      <p:sp>
        <p:nvSpPr>
          <p:cNvPr id="6" name="Shape 119">
            <a:extLst>
              <a:ext uri="{FF2B5EF4-FFF2-40B4-BE49-F238E27FC236}">
                <a16:creationId xmlns:a16="http://schemas.microsoft.com/office/drawing/2014/main" id="{ACA92A1E-3735-45BB-A8FC-D498E24A763E}"/>
              </a:ext>
            </a:extLst>
          </p:cNvPr>
          <p:cNvSpPr txBox="1">
            <a:spLocks noGrp="1"/>
          </p:cNvSpPr>
          <p:nvPr>
            <p:ph type="subTitle" idx="4294967295"/>
          </p:nvPr>
        </p:nvSpPr>
        <p:spPr>
          <a:xfrm>
            <a:off x="740125" y="3115978"/>
            <a:ext cx="4841525" cy="2662250"/>
          </a:xfrm>
          <a:prstGeom prst="rect">
            <a:avLst/>
          </a:prstGeom>
        </p:spPr>
        <p:txBody>
          <a:bodyPr lIns="91425" tIns="91425" rIns="91425" bIns="91425" anchor="t" anchorCtr="0">
            <a:noAutofit/>
          </a:bodyPr>
          <a:lstStyle>
            <a:lvl1pPr>
              <a:defRPr>
                <a:latin typeface="+mn-lt"/>
              </a:defRPr>
            </a:lvl1pPr>
          </a:lstStyle>
          <a:p>
            <a:pPr marL="0" indent="0">
              <a:spcBef>
                <a:spcPts val="0"/>
              </a:spcBef>
              <a:buNone/>
            </a:pPr>
            <a:r>
              <a:rPr lang="en-US">
                <a:solidFill>
                  <a:schemeClr val="lt1"/>
                </a:solidFill>
              </a:rPr>
              <a:t>Click to edit Master subtitle style</a:t>
            </a:r>
            <a:endParaRPr lang="en-CA" dirty="0">
              <a:solidFill>
                <a:schemeClr val="lt1"/>
              </a:solidFill>
            </a:endParaRPr>
          </a:p>
        </p:txBody>
      </p:sp>
      <p:sp>
        <p:nvSpPr>
          <p:cNvPr id="10" name="Picture Placeholder 2">
            <a:extLst>
              <a:ext uri="{FF2B5EF4-FFF2-40B4-BE49-F238E27FC236}">
                <a16:creationId xmlns:a16="http://schemas.microsoft.com/office/drawing/2014/main" id="{48C80B0B-8FC1-474E-AB13-ADE030DF0BFA}"/>
              </a:ext>
            </a:extLst>
          </p:cNvPr>
          <p:cNvSpPr>
            <a:spLocks noGrp="1"/>
          </p:cNvSpPr>
          <p:nvPr>
            <p:ph type="pic" sz="quarter" idx="10"/>
          </p:nvPr>
        </p:nvSpPr>
        <p:spPr>
          <a:xfrm>
            <a:off x="8043863" y="0"/>
            <a:ext cx="4148137" cy="6754813"/>
          </a:xfrm>
        </p:spPr>
        <p:txBody>
          <a:bodyPr/>
          <a:lstStyle/>
          <a:p>
            <a:r>
              <a:rPr lang="en-US"/>
              <a:t>Click icon to add picture</a:t>
            </a:r>
          </a:p>
        </p:txBody>
      </p:sp>
    </p:spTree>
    <p:extLst>
      <p:ext uri="{BB962C8B-B14F-4D97-AF65-F5344CB8AC3E}">
        <p14:creationId xmlns:p14="http://schemas.microsoft.com/office/powerpoint/2010/main" val="271213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Shape 64"/>
        <p:cNvGrpSpPr/>
        <p:nvPr/>
      </p:nvGrpSpPr>
      <p:grpSpPr>
        <a:xfrm>
          <a:off x="0" y="0"/>
          <a:ext cx="0" cy="0"/>
          <a:chOff x="0" y="0"/>
          <a:chExt cx="0" cy="0"/>
        </a:xfrm>
      </p:grpSpPr>
      <p:sp>
        <p:nvSpPr>
          <p:cNvPr id="6"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9"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sp>
        <p:nvSpPr>
          <p:cNvPr id="3" name="Picture Placeholder 2"/>
          <p:cNvSpPr>
            <a:spLocks noGrp="1"/>
          </p:cNvSpPr>
          <p:nvPr>
            <p:ph type="pic" sz="quarter" idx="10"/>
          </p:nvPr>
        </p:nvSpPr>
        <p:spPr>
          <a:xfrm>
            <a:off x="8043863" y="0"/>
            <a:ext cx="4148137" cy="6754813"/>
          </a:xfrm>
        </p:spPr>
        <p:txBody>
          <a:bodyPr/>
          <a:lstStyle>
            <a:lvl1pPr>
              <a:defRPr>
                <a:solidFill>
                  <a:schemeClr val="accent6">
                    <a:lumMod val="75000"/>
                  </a:schemeClr>
                </a:solidFill>
                <a:latin typeface="+mn-lt"/>
              </a:defRPr>
            </a:lvl1pPr>
          </a:lstStyle>
          <a:p>
            <a:r>
              <a:rPr lang="en-US"/>
              <a:t>Click icon to add picture</a:t>
            </a:r>
          </a:p>
        </p:txBody>
      </p:sp>
    </p:spTree>
    <p:extLst>
      <p:ext uri="{BB962C8B-B14F-4D97-AF65-F5344CB8AC3E}">
        <p14:creationId xmlns:p14="http://schemas.microsoft.com/office/powerpoint/2010/main" val="3840696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Page 2">
    <p:spTree>
      <p:nvGrpSpPr>
        <p:cNvPr id="1" name=""/>
        <p:cNvGrpSpPr/>
        <p:nvPr/>
      </p:nvGrpSpPr>
      <p:grpSpPr>
        <a:xfrm>
          <a:off x="0" y="0"/>
          <a:ext cx="0" cy="0"/>
          <a:chOff x="0" y="0"/>
          <a:chExt cx="0" cy="0"/>
        </a:xfrm>
      </p:grpSpPr>
      <p:sp>
        <p:nvSpPr>
          <p:cNvPr id="2" name="Title 1"/>
          <p:cNvSpPr>
            <a:spLocks noGrp="1"/>
          </p:cNvSpPr>
          <p:nvPr>
            <p:ph type="title"/>
          </p:nvPr>
        </p:nvSpPr>
        <p:spPr>
          <a:xfrm>
            <a:off x="838200" y="312932"/>
            <a:ext cx="8149856" cy="558938"/>
          </a:xfrm>
        </p:spPr>
        <p:txBody>
          <a:bodyPr/>
          <a:lstStyle>
            <a:lvl1pPr>
              <a:defRPr sz="36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38200" y="1682432"/>
            <a:ext cx="10515600" cy="44456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935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Shape 8"/>
        <p:cNvGrpSpPr/>
        <p:nvPr/>
      </p:nvGrpSpPr>
      <p:grpSpPr>
        <a:xfrm>
          <a:off x="0" y="0"/>
          <a:ext cx="0" cy="0"/>
          <a:chOff x="0" y="0"/>
          <a:chExt cx="0" cy="0"/>
        </a:xfrm>
      </p:grpSpPr>
      <p:sp>
        <p:nvSpPr>
          <p:cNvPr id="9" name="Shape 9"/>
          <p:cNvSpPr txBox="1">
            <a:spLocks noGrp="1"/>
          </p:cNvSpPr>
          <p:nvPr>
            <p:ph type="ctrTitle" hasCustomPrompt="1"/>
          </p:nvPr>
        </p:nvSpPr>
        <p:spPr>
          <a:xfrm>
            <a:off x="949544" y="2846133"/>
            <a:ext cx="8964807" cy="786415"/>
          </a:xfrm>
          <a:prstGeom prst="rect">
            <a:avLst/>
          </a:prstGeom>
        </p:spPr>
        <p:txBody>
          <a:bodyPr lIns="91425" tIns="91425" rIns="91425" bIns="91425" anchor="t" anchorCtr="0"/>
          <a:lstStyle>
            <a:lvl1pPr lvl="0">
              <a:spcBef>
                <a:spcPts val="0"/>
              </a:spcBef>
              <a:buClr>
                <a:srgbClr val="2185C5"/>
              </a:buClr>
              <a:buSzPct val="100000"/>
              <a:defRPr sz="4800">
                <a:solidFill>
                  <a:schemeClr val="accent1"/>
                </a:solidFill>
                <a:latin typeface="+mj-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Presentation Title Page</a:t>
            </a:r>
            <a:endParaRPr dirty="0"/>
          </a:p>
        </p:txBody>
      </p:sp>
      <p:pic>
        <p:nvPicPr>
          <p:cNvPr id="4" name="Picture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0201" y="5869859"/>
            <a:ext cx="2696913" cy="58433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7277" y="1709968"/>
            <a:ext cx="2750610" cy="691320"/>
          </a:xfrm>
          <a:prstGeom prst="rect">
            <a:avLst/>
          </a:prstGeom>
        </p:spPr>
      </p:pic>
      <p:sp>
        <p:nvSpPr>
          <p:cNvPr id="6" name="Text Placeholder 5"/>
          <p:cNvSpPr>
            <a:spLocks noGrp="1"/>
          </p:cNvSpPr>
          <p:nvPr>
            <p:ph type="body" sz="quarter" idx="10" hasCustomPrompt="1"/>
          </p:nvPr>
        </p:nvSpPr>
        <p:spPr>
          <a:xfrm>
            <a:off x="949544" y="3575743"/>
            <a:ext cx="8964807" cy="501650"/>
          </a:xfrm>
        </p:spPr>
        <p:txBody>
          <a:bodyPr/>
          <a:lstStyle>
            <a:lvl1pPr marL="0" indent="0">
              <a:buNone/>
              <a:defRPr sz="3200"/>
            </a:lvl1pPr>
            <a:lvl2pPr>
              <a:defRPr/>
            </a:lvl2pPr>
          </a:lstStyle>
          <a:p>
            <a:pPr lvl="0"/>
            <a:r>
              <a:rPr lang="en-CA" dirty="0"/>
              <a:t>Subtitle</a:t>
            </a:r>
          </a:p>
        </p:txBody>
      </p:sp>
      <p:sp>
        <p:nvSpPr>
          <p:cNvPr id="7"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0"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79688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Page 1">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69577"/>
            <a:ext cx="10363200" cy="983224"/>
          </a:xfrm>
        </p:spPr>
        <p:txBody>
          <a:bodyPr anchor="b"/>
          <a:lstStyle>
            <a:lvl1pPr algn="ctr">
              <a:defRPr sz="54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1524000" y="3613396"/>
            <a:ext cx="9144000" cy="575146"/>
          </a:xfrm>
        </p:spPr>
        <p:txBody>
          <a:bodyPr/>
          <a:lstStyle>
            <a:lvl1pPr marL="0" indent="0" algn="ctr">
              <a:buNone/>
              <a:defRPr sz="1800">
                <a:solidFill>
                  <a:schemeClr val="accent2"/>
                </a:solidFill>
              </a:defRPr>
            </a:lvl1pPr>
            <a:lvl2pPr marL="144658" indent="0" algn="ctr">
              <a:buNone/>
              <a:defRPr sz="633"/>
            </a:lvl2pPr>
            <a:lvl3pPr marL="289315" indent="0" algn="ctr">
              <a:buNone/>
              <a:defRPr sz="571"/>
            </a:lvl3pPr>
            <a:lvl4pPr marL="433972" indent="0" algn="ctr">
              <a:buNone/>
              <a:defRPr sz="507"/>
            </a:lvl4pPr>
            <a:lvl5pPr marL="578630" indent="0" algn="ctr">
              <a:buNone/>
              <a:defRPr sz="507"/>
            </a:lvl5pPr>
            <a:lvl6pPr marL="723287" indent="0" algn="ctr">
              <a:buNone/>
              <a:defRPr sz="507"/>
            </a:lvl6pPr>
            <a:lvl7pPr marL="867945" indent="0" algn="ctr">
              <a:buNone/>
              <a:defRPr sz="507"/>
            </a:lvl7pPr>
            <a:lvl8pPr marL="1012601" indent="0" algn="ctr">
              <a:buNone/>
              <a:defRPr sz="507"/>
            </a:lvl8pPr>
            <a:lvl9pPr marL="1157259" indent="0" algn="ctr">
              <a:buNone/>
              <a:defRPr sz="507"/>
            </a:lvl9pPr>
          </a:lstStyle>
          <a:p>
            <a:r>
              <a:rPr lang="en-US" dirty="0"/>
              <a:t>Click to edit Master subtitle style</a:t>
            </a:r>
          </a:p>
        </p:txBody>
      </p:sp>
    </p:spTree>
    <p:extLst>
      <p:ext uri="{BB962C8B-B14F-4D97-AF65-F5344CB8AC3E}">
        <p14:creationId xmlns:p14="http://schemas.microsoft.com/office/powerpoint/2010/main" val="417672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microsoft.com/office/2007/relationships/hdphoto" Target="../media/hdphoto1.wdp"/><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image" Target="../media/image1.png"/><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microsoft.com/office/2007/relationships/hdphoto" Target="../media/hdphoto1.wdp"/><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extLst>
              <a:ext uri="{BEBA8EAE-BF5A-486C-A8C5-ECC9F3942E4B}">
                <a14:imgProps xmlns:a14="http://schemas.microsoft.com/office/drawing/2010/main">
                  <a14:imgLayer r:embed="rId11">
                    <a14:imgEffect>
                      <a14:artisticCutout/>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91293823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5" r:id="rId3"/>
    <p:sldLayoutId id="2147483663" r:id="rId4"/>
    <p:sldLayoutId id="2147483668" r:id="rId5"/>
    <p:sldLayoutId id="2147483667" r:id="rId6"/>
    <p:sldLayoutId id="2147483672" r:id="rId7"/>
    <p:sldLayoutId id="2147483700" r:id="rId8"/>
  </p:sldLayoutIdLst>
  <p:txStyles>
    <p:title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228600" indent="-228600" algn="l" defTabSz="914400" rtl="0" eaLnBrk="1" latinLnBrk="0" hangingPunct="1">
        <a:lnSpc>
          <a:spcPct val="108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extLst>
              <a:ext uri="{BEBA8EAE-BF5A-486C-A8C5-ECC9F3942E4B}">
                <a14:imgProps xmlns:a14="http://schemas.microsoft.com/office/drawing/2010/main">
                  <a14:imgLayer r:embed="rId29">
                    <a14:imgEffect>
                      <a14:artisticCutout/>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76200"/>
            <a:ext cx="10515600" cy="1004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838200" y="1406013"/>
            <a:ext cx="10515600" cy="4670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229204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Lst>
  <p:txStyles>
    <p:titleStyle>
      <a:lvl1pPr algn="l" rtl="0" eaLnBrk="1" fontAlgn="base" hangingPunct="1">
        <a:lnSpc>
          <a:spcPct val="90000"/>
        </a:lnSpc>
        <a:spcBef>
          <a:spcPct val="0"/>
        </a:spcBef>
        <a:spcAft>
          <a:spcPct val="0"/>
        </a:spcAft>
        <a:defRPr sz="3600" b="1" kern="1200">
          <a:solidFill>
            <a:schemeClr val="bg1"/>
          </a:solidFill>
          <a:latin typeface="+mj-lt"/>
          <a:ea typeface="+mj-ea"/>
          <a:cs typeface="+mj-cs"/>
        </a:defRPr>
      </a:lvl1pPr>
      <a:lvl2pPr algn="l" rtl="0" eaLnBrk="1" fontAlgn="base" hangingPunct="1">
        <a:lnSpc>
          <a:spcPct val="90000"/>
        </a:lnSpc>
        <a:spcBef>
          <a:spcPct val="0"/>
        </a:spcBef>
        <a:spcAft>
          <a:spcPct val="0"/>
        </a:spcAft>
        <a:defRPr b="1">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b="1">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b="1">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b="1">
          <a:solidFill>
            <a:schemeClr val="tx1"/>
          </a:solidFill>
          <a:latin typeface="Calibri Light" panose="020F0302020204030204" pitchFamily="34" charset="0"/>
        </a:defRPr>
      </a:lvl5pPr>
      <a:lvl6pPr marL="144658" algn="l" rtl="0" eaLnBrk="1" fontAlgn="base" hangingPunct="1">
        <a:lnSpc>
          <a:spcPct val="90000"/>
        </a:lnSpc>
        <a:spcBef>
          <a:spcPct val="0"/>
        </a:spcBef>
        <a:spcAft>
          <a:spcPct val="0"/>
        </a:spcAft>
        <a:defRPr sz="1392">
          <a:solidFill>
            <a:schemeClr val="tx1"/>
          </a:solidFill>
          <a:latin typeface="Calibri Light" panose="020F0302020204030204" pitchFamily="34" charset="0"/>
        </a:defRPr>
      </a:lvl6pPr>
      <a:lvl7pPr marL="289315" algn="l" rtl="0" eaLnBrk="1" fontAlgn="base" hangingPunct="1">
        <a:lnSpc>
          <a:spcPct val="90000"/>
        </a:lnSpc>
        <a:spcBef>
          <a:spcPct val="0"/>
        </a:spcBef>
        <a:spcAft>
          <a:spcPct val="0"/>
        </a:spcAft>
        <a:defRPr sz="1392">
          <a:solidFill>
            <a:schemeClr val="tx1"/>
          </a:solidFill>
          <a:latin typeface="Calibri Light" panose="020F0302020204030204" pitchFamily="34" charset="0"/>
        </a:defRPr>
      </a:lvl7pPr>
      <a:lvl8pPr marL="433972" algn="l" rtl="0" eaLnBrk="1" fontAlgn="base" hangingPunct="1">
        <a:lnSpc>
          <a:spcPct val="90000"/>
        </a:lnSpc>
        <a:spcBef>
          <a:spcPct val="0"/>
        </a:spcBef>
        <a:spcAft>
          <a:spcPct val="0"/>
        </a:spcAft>
        <a:defRPr sz="1392">
          <a:solidFill>
            <a:schemeClr val="tx1"/>
          </a:solidFill>
          <a:latin typeface="Calibri Light" panose="020F0302020204030204" pitchFamily="34" charset="0"/>
        </a:defRPr>
      </a:lvl8pPr>
      <a:lvl9pPr marL="578630" algn="l" rtl="0" eaLnBrk="1" fontAlgn="base" hangingPunct="1">
        <a:lnSpc>
          <a:spcPct val="90000"/>
        </a:lnSpc>
        <a:spcBef>
          <a:spcPct val="0"/>
        </a:spcBef>
        <a:spcAft>
          <a:spcPct val="0"/>
        </a:spcAft>
        <a:defRPr sz="1392">
          <a:solidFill>
            <a:schemeClr val="tx1"/>
          </a:solidFill>
          <a:latin typeface="Calibri Light" panose="020F0302020204030204" pitchFamily="34" charset="0"/>
        </a:defRPr>
      </a:lvl9pPr>
    </p:titleStyle>
    <p:bodyStyle>
      <a:lvl1pPr marL="176213" indent="-176213" algn="l" rtl="0" eaLnBrk="1" fontAlgn="base" hangingPunct="1">
        <a:lnSpc>
          <a:spcPct val="90000"/>
        </a:lnSpc>
        <a:spcBef>
          <a:spcPts val="313"/>
        </a:spcBef>
        <a:spcAft>
          <a:spcPct val="0"/>
        </a:spcAft>
        <a:buFont typeface="Arial" panose="020B0604020202020204" pitchFamily="34" charset="0"/>
        <a:buChar char="•"/>
        <a:defRPr sz="2000" kern="1200">
          <a:solidFill>
            <a:schemeClr val="tx1"/>
          </a:solidFill>
          <a:latin typeface="+mn-lt"/>
          <a:ea typeface="+mn-ea"/>
          <a:cs typeface="+mn-cs"/>
        </a:defRPr>
      </a:lvl1pPr>
      <a:lvl2pPr marL="354013" indent="-177800" algn="l" rtl="0" eaLnBrk="1" fontAlgn="base" hangingPunct="1">
        <a:lnSpc>
          <a:spcPct val="90000"/>
        </a:lnSpc>
        <a:spcBef>
          <a:spcPts val="151"/>
        </a:spcBef>
        <a:spcAft>
          <a:spcPct val="0"/>
        </a:spcAft>
        <a:buFont typeface="Arial" panose="020B0604020202020204" pitchFamily="34" charset="0"/>
        <a:buChar char="•"/>
        <a:defRPr sz="1800" kern="1200">
          <a:solidFill>
            <a:schemeClr val="tx1"/>
          </a:solidFill>
          <a:latin typeface="+mn-lt"/>
          <a:ea typeface="+mn-ea"/>
          <a:cs typeface="+mn-cs"/>
        </a:defRPr>
      </a:lvl2pPr>
      <a:lvl3pPr marL="541338" indent="-168275" algn="l" rtl="0" eaLnBrk="1" fontAlgn="base" hangingPunct="1">
        <a:lnSpc>
          <a:spcPct val="90000"/>
        </a:lnSpc>
        <a:spcBef>
          <a:spcPts val="151"/>
        </a:spcBef>
        <a:spcAft>
          <a:spcPct val="0"/>
        </a:spcAft>
        <a:buFont typeface="Arial" panose="020B0604020202020204" pitchFamily="34" charset="0"/>
        <a:buChar char="•"/>
        <a:defRPr sz="1600" kern="1200">
          <a:solidFill>
            <a:schemeClr val="tx1"/>
          </a:solidFill>
          <a:latin typeface="+mn-lt"/>
          <a:ea typeface="+mn-ea"/>
          <a:cs typeface="+mn-cs"/>
        </a:defRPr>
      </a:lvl3pPr>
      <a:lvl4pPr marL="717550" indent="-158750" algn="l" rtl="0" eaLnBrk="1" fontAlgn="base" hangingPunct="1">
        <a:lnSpc>
          <a:spcPct val="90000"/>
        </a:lnSpc>
        <a:spcBef>
          <a:spcPts val="151"/>
        </a:spcBef>
        <a:spcAft>
          <a:spcPct val="0"/>
        </a:spcAft>
        <a:buFont typeface="Arial" panose="020B0604020202020204" pitchFamily="34" charset="0"/>
        <a:buChar char="•"/>
        <a:defRPr sz="1400" kern="1200">
          <a:solidFill>
            <a:schemeClr val="tx1"/>
          </a:solidFill>
          <a:latin typeface="+mn-lt"/>
          <a:ea typeface="+mn-ea"/>
          <a:cs typeface="+mn-cs"/>
        </a:defRPr>
      </a:lvl4pPr>
      <a:lvl5pPr marL="895350" indent="-158750" algn="l" rtl="0" eaLnBrk="1" fontAlgn="base" hangingPunct="1">
        <a:lnSpc>
          <a:spcPct val="90000"/>
        </a:lnSpc>
        <a:spcBef>
          <a:spcPts val="151"/>
        </a:spcBef>
        <a:spcAft>
          <a:spcPct val="0"/>
        </a:spcAft>
        <a:buFont typeface="Arial" panose="020B0604020202020204" pitchFamily="34" charset="0"/>
        <a:buChar char="•"/>
        <a:defRPr sz="1200" kern="1200">
          <a:solidFill>
            <a:schemeClr val="tx1"/>
          </a:solidFill>
          <a:latin typeface="+mn-lt"/>
          <a:ea typeface="+mn-ea"/>
          <a:cs typeface="+mn-cs"/>
        </a:defRPr>
      </a:lvl5pPr>
      <a:lvl6pPr marL="795615" indent="-72329" algn="l" defTabSz="289315" rtl="0" eaLnBrk="1" latinLnBrk="0" hangingPunct="1">
        <a:lnSpc>
          <a:spcPct val="90000"/>
        </a:lnSpc>
        <a:spcBef>
          <a:spcPts val="159"/>
        </a:spcBef>
        <a:buFont typeface="Arial" panose="020B0604020202020204" pitchFamily="34" charset="0"/>
        <a:buChar char="•"/>
        <a:defRPr sz="571" kern="1200">
          <a:solidFill>
            <a:schemeClr val="tx1"/>
          </a:solidFill>
          <a:latin typeface="+mn-lt"/>
          <a:ea typeface="+mn-ea"/>
          <a:cs typeface="+mn-cs"/>
        </a:defRPr>
      </a:lvl6pPr>
      <a:lvl7pPr marL="940274" indent="-72329" algn="l" defTabSz="289315" rtl="0" eaLnBrk="1" latinLnBrk="0" hangingPunct="1">
        <a:lnSpc>
          <a:spcPct val="90000"/>
        </a:lnSpc>
        <a:spcBef>
          <a:spcPts val="159"/>
        </a:spcBef>
        <a:buFont typeface="Arial" panose="020B0604020202020204" pitchFamily="34" charset="0"/>
        <a:buChar char="•"/>
        <a:defRPr sz="571" kern="1200">
          <a:solidFill>
            <a:schemeClr val="tx1"/>
          </a:solidFill>
          <a:latin typeface="+mn-lt"/>
          <a:ea typeface="+mn-ea"/>
          <a:cs typeface="+mn-cs"/>
        </a:defRPr>
      </a:lvl7pPr>
      <a:lvl8pPr marL="1084932" indent="-72329" algn="l" defTabSz="289315" rtl="0" eaLnBrk="1" latinLnBrk="0" hangingPunct="1">
        <a:lnSpc>
          <a:spcPct val="90000"/>
        </a:lnSpc>
        <a:spcBef>
          <a:spcPts val="159"/>
        </a:spcBef>
        <a:buFont typeface="Arial" panose="020B0604020202020204" pitchFamily="34" charset="0"/>
        <a:buChar char="•"/>
        <a:defRPr sz="571" kern="1200">
          <a:solidFill>
            <a:schemeClr val="tx1"/>
          </a:solidFill>
          <a:latin typeface="+mn-lt"/>
          <a:ea typeface="+mn-ea"/>
          <a:cs typeface="+mn-cs"/>
        </a:defRPr>
      </a:lvl8pPr>
      <a:lvl9pPr marL="1229588" indent="-72329" algn="l" defTabSz="289315" rtl="0" eaLnBrk="1" latinLnBrk="0" hangingPunct="1">
        <a:lnSpc>
          <a:spcPct val="90000"/>
        </a:lnSpc>
        <a:spcBef>
          <a:spcPts val="159"/>
        </a:spcBef>
        <a:buFont typeface="Arial" panose="020B0604020202020204" pitchFamily="34" charset="0"/>
        <a:buChar char="•"/>
        <a:defRPr sz="571" kern="1200">
          <a:solidFill>
            <a:schemeClr val="tx1"/>
          </a:solidFill>
          <a:latin typeface="+mn-lt"/>
          <a:ea typeface="+mn-ea"/>
          <a:cs typeface="+mn-cs"/>
        </a:defRPr>
      </a:lvl9pPr>
    </p:bodyStyle>
    <p:otherStyle>
      <a:defPPr>
        <a:defRPr lang="en-US"/>
      </a:defPPr>
      <a:lvl1pPr marL="0" algn="l" defTabSz="289315" rtl="0" eaLnBrk="1" latinLnBrk="0" hangingPunct="1">
        <a:defRPr sz="571" kern="1200">
          <a:solidFill>
            <a:schemeClr val="tx1"/>
          </a:solidFill>
          <a:latin typeface="+mn-lt"/>
          <a:ea typeface="+mn-ea"/>
          <a:cs typeface="+mn-cs"/>
        </a:defRPr>
      </a:lvl1pPr>
      <a:lvl2pPr marL="144658" algn="l" defTabSz="289315" rtl="0" eaLnBrk="1" latinLnBrk="0" hangingPunct="1">
        <a:defRPr sz="571" kern="1200">
          <a:solidFill>
            <a:schemeClr val="tx1"/>
          </a:solidFill>
          <a:latin typeface="+mn-lt"/>
          <a:ea typeface="+mn-ea"/>
          <a:cs typeface="+mn-cs"/>
        </a:defRPr>
      </a:lvl2pPr>
      <a:lvl3pPr marL="289315" algn="l" defTabSz="289315" rtl="0" eaLnBrk="1" latinLnBrk="0" hangingPunct="1">
        <a:defRPr sz="571" kern="1200">
          <a:solidFill>
            <a:schemeClr val="tx1"/>
          </a:solidFill>
          <a:latin typeface="+mn-lt"/>
          <a:ea typeface="+mn-ea"/>
          <a:cs typeface="+mn-cs"/>
        </a:defRPr>
      </a:lvl3pPr>
      <a:lvl4pPr marL="433972" algn="l" defTabSz="289315" rtl="0" eaLnBrk="1" latinLnBrk="0" hangingPunct="1">
        <a:defRPr sz="571" kern="1200">
          <a:solidFill>
            <a:schemeClr val="tx1"/>
          </a:solidFill>
          <a:latin typeface="+mn-lt"/>
          <a:ea typeface="+mn-ea"/>
          <a:cs typeface="+mn-cs"/>
        </a:defRPr>
      </a:lvl4pPr>
      <a:lvl5pPr marL="578630" algn="l" defTabSz="289315" rtl="0" eaLnBrk="1" latinLnBrk="0" hangingPunct="1">
        <a:defRPr sz="571" kern="1200">
          <a:solidFill>
            <a:schemeClr val="tx1"/>
          </a:solidFill>
          <a:latin typeface="+mn-lt"/>
          <a:ea typeface="+mn-ea"/>
          <a:cs typeface="+mn-cs"/>
        </a:defRPr>
      </a:lvl5pPr>
      <a:lvl6pPr marL="723287" algn="l" defTabSz="289315" rtl="0" eaLnBrk="1" latinLnBrk="0" hangingPunct="1">
        <a:defRPr sz="571" kern="1200">
          <a:solidFill>
            <a:schemeClr val="tx1"/>
          </a:solidFill>
          <a:latin typeface="+mn-lt"/>
          <a:ea typeface="+mn-ea"/>
          <a:cs typeface="+mn-cs"/>
        </a:defRPr>
      </a:lvl6pPr>
      <a:lvl7pPr marL="867945" algn="l" defTabSz="289315" rtl="0" eaLnBrk="1" latinLnBrk="0" hangingPunct="1">
        <a:defRPr sz="571" kern="1200">
          <a:solidFill>
            <a:schemeClr val="tx1"/>
          </a:solidFill>
          <a:latin typeface="+mn-lt"/>
          <a:ea typeface="+mn-ea"/>
          <a:cs typeface="+mn-cs"/>
        </a:defRPr>
      </a:lvl7pPr>
      <a:lvl8pPr marL="1012601" algn="l" defTabSz="289315" rtl="0" eaLnBrk="1" latinLnBrk="0" hangingPunct="1">
        <a:defRPr sz="571" kern="1200">
          <a:solidFill>
            <a:schemeClr val="tx1"/>
          </a:solidFill>
          <a:latin typeface="+mn-lt"/>
          <a:ea typeface="+mn-ea"/>
          <a:cs typeface="+mn-cs"/>
        </a:defRPr>
      </a:lvl8pPr>
      <a:lvl9pPr marL="1157259" algn="l" defTabSz="289315" rtl="0" eaLnBrk="1" latinLnBrk="0" hangingPunct="1">
        <a:defRPr sz="57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extLst>
              <a:ext uri="{BEBA8EAE-BF5A-486C-A8C5-ECC9F3942E4B}">
                <a14:imgProps xmlns:a14="http://schemas.microsoft.com/office/drawing/2010/main">
                  <a14:imgLayer r:embed="rId15">
                    <a14:imgEffect>
                      <a14:artisticCutout/>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410793047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9.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9544" y="2846133"/>
            <a:ext cx="8964807" cy="1459860"/>
          </a:xfrm>
        </p:spPr>
        <p:txBody>
          <a:bodyPr>
            <a:noAutofit/>
          </a:bodyPr>
          <a:lstStyle/>
          <a:p>
            <a:r>
              <a:rPr kumimoji="0" lang="en-CA" b="0" i="0" u="none" strike="noStrike" kern="1200" cap="none" spc="0" normalizeH="0" baseline="0" noProof="0" dirty="0">
                <a:ln>
                  <a:noFill/>
                </a:ln>
                <a:solidFill>
                  <a:srgbClr val="57A445"/>
                </a:solidFill>
                <a:effectLst/>
                <a:uLnTx/>
                <a:uFillTx/>
                <a:latin typeface="Calibri" panose="020F0502020204030204"/>
                <a:ea typeface="PMingLiU" panose="02020500000000000000" pitchFamily="18" charset="-120"/>
                <a:cs typeface="+mj-cs"/>
              </a:rPr>
              <a:t>Responding to EYE-DA results</a:t>
            </a:r>
            <a:br>
              <a:rPr lang="en-US" sz="4400" dirty="0">
                <a:latin typeface="+mn-lt"/>
              </a:rPr>
            </a:br>
            <a:br>
              <a:rPr lang="en-CA" sz="4400" dirty="0">
                <a:latin typeface="+mn-lt"/>
                <a:ea typeface="+mj-ea"/>
              </a:rPr>
            </a:br>
            <a:endParaRPr lang="en-CA" sz="4400" dirty="0">
              <a:latin typeface="+mn-lt"/>
              <a:ea typeface="+mj-ea"/>
            </a:endParaRPr>
          </a:p>
        </p:txBody>
      </p:sp>
    </p:spTree>
    <p:extLst>
      <p:ext uri="{BB962C8B-B14F-4D97-AF65-F5344CB8AC3E}">
        <p14:creationId xmlns:p14="http://schemas.microsoft.com/office/powerpoint/2010/main" val="4132625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0F861-8F29-40E5-9224-3FE08A9C21F1}"/>
              </a:ext>
            </a:extLst>
          </p:cNvPr>
          <p:cNvSpPr>
            <a:spLocks noGrp="1"/>
          </p:cNvSpPr>
          <p:nvPr>
            <p:ph type="title"/>
          </p:nvPr>
        </p:nvSpPr>
        <p:spPr>
          <a:xfrm>
            <a:off x="704850" y="552247"/>
            <a:ext cx="10185653" cy="703529"/>
          </a:xfrm>
        </p:spPr>
        <p:txBody>
          <a:bodyPr>
            <a:noAutofit/>
          </a:bodyPr>
          <a:lstStyle/>
          <a:p>
            <a:r>
              <a:rPr lang="en-CA" sz="4000" dirty="0"/>
              <a:t>Additional support staff</a:t>
            </a:r>
            <a:br>
              <a:rPr lang="en-CA" sz="4000" dirty="0"/>
            </a:br>
            <a:br>
              <a:rPr lang="en-CA" dirty="0"/>
            </a:br>
            <a:endParaRPr lang="en-CA" dirty="0"/>
          </a:p>
        </p:txBody>
      </p:sp>
      <p:sp>
        <p:nvSpPr>
          <p:cNvPr id="3" name="Content Placeholder 2">
            <a:extLst>
              <a:ext uri="{FF2B5EF4-FFF2-40B4-BE49-F238E27FC236}">
                <a16:creationId xmlns:a16="http://schemas.microsoft.com/office/drawing/2014/main" id="{5DA7C55A-48D9-4C25-A629-6A84293E6630}"/>
              </a:ext>
            </a:extLst>
          </p:cNvPr>
          <p:cNvSpPr>
            <a:spLocks noGrp="1"/>
          </p:cNvSpPr>
          <p:nvPr>
            <p:ph idx="1"/>
          </p:nvPr>
        </p:nvSpPr>
        <p:spPr>
          <a:xfrm>
            <a:off x="704850" y="1592494"/>
            <a:ext cx="11029950" cy="4301018"/>
          </a:xfrm>
        </p:spPr>
        <p:txBody>
          <a:bodyPr>
            <a:normAutofit fontScale="92500" lnSpcReduction="20000"/>
          </a:bodyPr>
          <a:lstStyle/>
          <a:p>
            <a:pPr marL="0" indent="0">
              <a:lnSpc>
                <a:spcPct val="150000"/>
              </a:lnSpc>
              <a:buNone/>
            </a:pPr>
            <a:r>
              <a:rPr lang="en-US" sz="3500" dirty="0">
                <a:solidFill>
                  <a:schemeClr val="tx1"/>
                </a:solidFill>
              </a:rPr>
              <a:t>Questions to consider:</a:t>
            </a:r>
          </a:p>
          <a:p>
            <a:pPr>
              <a:lnSpc>
                <a:spcPct val="150000"/>
              </a:lnSpc>
            </a:pPr>
            <a:r>
              <a:rPr lang="en-CA" sz="3500" dirty="0">
                <a:solidFill>
                  <a:schemeClr val="tx1"/>
                </a:solidFill>
              </a:rPr>
              <a:t>Has an </a:t>
            </a:r>
            <a:r>
              <a:rPr lang="en-CA" sz="3500" b="1" dirty="0">
                <a:solidFill>
                  <a:schemeClr val="tx1"/>
                </a:solidFill>
              </a:rPr>
              <a:t>educational assistant </a:t>
            </a:r>
            <a:r>
              <a:rPr lang="en-CA" sz="3500" dirty="0">
                <a:solidFill>
                  <a:schemeClr val="tx1"/>
                </a:solidFill>
              </a:rPr>
              <a:t>been assigned to your class/children?</a:t>
            </a:r>
          </a:p>
          <a:p>
            <a:pPr>
              <a:lnSpc>
                <a:spcPct val="150000"/>
              </a:lnSpc>
            </a:pPr>
            <a:r>
              <a:rPr lang="en-CA" sz="3500" dirty="0">
                <a:solidFill>
                  <a:schemeClr val="tx1"/>
                </a:solidFill>
              </a:rPr>
              <a:t>Will you have </a:t>
            </a:r>
            <a:r>
              <a:rPr lang="en-CA" sz="3500" b="1" dirty="0">
                <a:solidFill>
                  <a:schemeClr val="tx1"/>
                </a:solidFill>
              </a:rPr>
              <a:t>access to specialists </a:t>
            </a:r>
            <a:r>
              <a:rPr lang="en-CA" sz="3500" dirty="0">
                <a:solidFill>
                  <a:schemeClr val="tx1"/>
                </a:solidFill>
              </a:rPr>
              <a:t>(e.g., OTs, PTs, SLPs)?</a:t>
            </a:r>
          </a:p>
          <a:p>
            <a:pPr>
              <a:lnSpc>
                <a:spcPct val="150000"/>
              </a:lnSpc>
            </a:pPr>
            <a:r>
              <a:rPr lang="en-CA" sz="3500" dirty="0">
                <a:solidFill>
                  <a:schemeClr val="tx1"/>
                </a:solidFill>
              </a:rPr>
              <a:t>Will </a:t>
            </a:r>
            <a:r>
              <a:rPr lang="en-CA" sz="3500" b="1" dirty="0">
                <a:solidFill>
                  <a:schemeClr val="tx1"/>
                </a:solidFill>
              </a:rPr>
              <a:t>volunteers </a:t>
            </a:r>
            <a:r>
              <a:rPr lang="en-CA" sz="3500" dirty="0">
                <a:solidFill>
                  <a:schemeClr val="tx1"/>
                </a:solidFill>
              </a:rPr>
              <a:t>be available to work with children to provide support?</a:t>
            </a:r>
          </a:p>
          <a:p>
            <a:pPr>
              <a:lnSpc>
                <a:spcPct val="150000"/>
              </a:lnSpc>
            </a:pPr>
            <a:endParaRPr lang="en-CA" dirty="0">
              <a:solidFill>
                <a:schemeClr val="tx1"/>
              </a:solidFill>
            </a:endParaRPr>
          </a:p>
        </p:txBody>
      </p:sp>
    </p:spTree>
    <p:extLst>
      <p:ext uri="{BB962C8B-B14F-4D97-AF65-F5344CB8AC3E}">
        <p14:creationId xmlns:p14="http://schemas.microsoft.com/office/powerpoint/2010/main" val="1426007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B762-1034-4D09-ACDF-852E91654AE1}"/>
              </a:ext>
            </a:extLst>
          </p:cNvPr>
          <p:cNvSpPr>
            <a:spLocks noGrp="1"/>
          </p:cNvSpPr>
          <p:nvPr>
            <p:ph type="title"/>
          </p:nvPr>
        </p:nvSpPr>
        <p:spPr>
          <a:xfrm>
            <a:off x="685800" y="512003"/>
            <a:ext cx="10180320" cy="817919"/>
          </a:xfrm>
        </p:spPr>
        <p:txBody>
          <a:bodyPr>
            <a:noAutofit/>
          </a:bodyPr>
          <a:lstStyle/>
          <a:p>
            <a:r>
              <a:rPr lang="en-CA" dirty="0"/>
              <a:t>Supplies and environment</a:t>
            </a:r>
            <a:br>
              <a:rPr lang="en-CA" dirty="0"/>
            </a:br>
            <a:endParaRPr lang="en-CA" dirty="0"/>
          </a:p>
        </p:txBody>
      </p:sp>
      <p:sp>
        <p:nvSpPr>
          <p:cNvPr id="3" name="Content Placeholder 2">
            <a:extLst>
              <a:ext uri="{FF2B5EF4-FFF2-40B4-BE49-F238E27FC236}">
                <a16:creationId xmlns:a16="http://schemas.microsoft.com/office/drawing/2014/main" id="{F7AC3D38-123D-4B61-A5F7-E4ACF019A60F}"/>
              </a:ext>
            </a:extLst>
          </p:cNvPr>
          <p:cNvSpPr>
            <a:spLocks noGrp="1"/>
          </p:cNvSpPr>
          <p:nvPr>
            <p:ph idx="1"/>
          </p:nvPr>
        </p:nvSpPr>
        <p:spPr>
          <a:xfrm>
            <a:off x="685800" y="1714500"/>
            <a:ext cx="5575495" cy="3890093"/>
          </a:xfrm>
        </p:spPr>
        <p:txBody>
          <a:bodyPr>
            <a:normAutofit/>
          </a:bodyPr>
          <a:lstStyle/>
          <a:p>
            <a:pPr marL="0" indent="0">
              <a:buNone/>
            </a:pPr>
            <a:r>
              <a:rPr lang="en-CA" dirty="0">
                <a:solidFill>
                  <a:schemeClr val="tx1"/>
                </a:solidFill>
              </a:rPr>
              <a:t>Questions to consider:</a:t>
            </a:r>
          </a:p>
          <a:p>
            <a:pPr marL="0" indent="0">
              <a:buNone/>
            </a:pPr>
            <a:endParaRPr lang="en-CA" dirty="0">
              <a:solidFill>
                <a:schemeClr val="tx1"/>
              </a:solidFill>
            </a:endParaRPr>
          </a:p>
          <a:p>
            <a:r>
              <a:rPr lang="en-CA" dirty="0">
                <a:solidFill>
                  <a:schemeClr val="tx1"/>
                </a:solidFill>
              </a:rPr>
              <a:t>Are there additional </a:t>
            </a:r>
            <a:r>
              <a:rPr lang="en-CA" b="1" dirty="0">
                <a:solidFill>
                  <a:schemeClr val="tx1"/>
                </a:solidFill>
              </a:rPr>
              <a:t>supplies and resources </a:t>
            </a:r>
            <a:r>
              <a:rPr lang="en-CA" dirty="0">
                <a:solidFill>
                  <a:schemeClr val="tx1"/>
                </a:solidFill>
              </a:rPr>
              <a:t>needed for the learning environment?</a:t>
            </a:r>
            <a:r>
              <a:rPr lang="en-US" dirty="0">
                <a:solidFill>
                  <a:schemeClr val="tx1"/>
                </a:solidFill>
              </a:rPr>
              <a:t> </a:t>
            </a:r>
          </a:p>
          <a:p>
            <a:r>
              <a:rPr lang="en-CA" dirty="0">
                <a:solidFill>
                  <a:schemeClr val="tx1"/>
                </a:solidFill>
              </a:rPr>
              <a:t>Is there anything that should be </a:t>
            </a:r>
            <a:r>
              <a:rPr lang="en-CA" b="1" dirty="0">
                <a:solidFill>
                  <a:schemeClr val="tx1"/>
                </a:solidFill>
              </a:rPr>
              <a:t>modified in the environment</a:t>
            </a:r>
            <a:r>
              <a:rPr lang="en-CA" dirty="0">
                <a:solidFill>
                  <a:schemeClr val="tx1"/>
                </a:solidFill>
              </a:rPr>
              <a:t>? </a:t>
            </a:r>
          </a:p>
          <a:p>
            <a:endParaRPr lang="en-CA" dirty="0"/>
          </a:p>
        </p:txBody>
      </p:sp>
      <p:pic>
        <p:nvPicPr>
          <p:cNvPr id="5" name="Picture 4">
            <a:extLst>
              <a:ext uri="{FF2B5EF4-FFF2-40B4-BE49-F238E27FC236}">
                <a16:creationId xmlns:a16="http://schemas.microsoft.com/office/drawing/2014/main" id="{4D7722ED-9E7D-44AD-91D7-69639A96D1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2685" y="1714500"/>
            <a:ext cx="5143500" cy="342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0404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133" y="401588"/>
            <a:ext cx="4554147" cy="1325563"/>
          </a:xfrm>
        </p:spPr>
        <p:txBody>
          <a:bodyPr>
            <a:normAutofit/>
          </a:bodyPr>
          <a:lstStyle/>
          <a:p>
            <a:r>
              <a:rPr lang="en-CA" sz="4000" b="0" noProof="0" dirty="0"/>
              <a:t>Child Action Plan</a:t>
            </a:r>
            <a:endParaRPr lang="en-CA" sz="4000" b="0" noProof="0" dirty="0">
              <a:solidFill>
                <a:srgbClr val="FF0000"/>
              </a:solidFill>
            </a:endParaRPr>
          </a:p>
        </p:txBody>
      </p:sp>
      <p:sp>
        <p:nvSpPr>
          <p:cNvPr id="4" name="TextBox 3">
            <a:extLst>
              <a:ext uri="{FF2B5EF4-FFF2-40B4-BE49-F238E27FC236}">
                <a16:creationId xmlns:a16="http://schemas.microsoft.com/office/drawing/2014/main" id="{D7F2B18D-A33D-407B-980B-21F010E1253F}"/>
              </a:ext>
            </a:extLst>
          </p:cNvPr>
          <p:cNvSpPr txBox="1"/>
          <p:nvPr/>
        </p:nvSpPr>
        <p:spPr>
          <a:xfrm>
            <a:off x="633046" y="2415519"/>
            <a:ext cx="5230760" cy="1569660"/>
          </a:xfrm>
          <a:prstGeom prst="rect">
            <a:avLst/>
          </a:prstGeom>
          <a:noFill/>
        </p:spPr>
        <p:txBody>
          <a:bodyPr wrap="square" rtlCol="0">
            <a:spAutoFit/>
          </a:bodyPr>
          <a:lstStyle/>
          <a:p>
            <a:r>
              <a:rPr lang="en-CA" sz="2400" dirty="0"/>
              <a:t>You can use our Child Action Plans to help amalgamate your information. The action plan is available in the system where you download your Child Reports. </a:t>
            </a:r>
            <a:endParaRPr lang="en-CA" dirty="0"/>
          </a:p>
        </p:txBody>
      </p:sp>
      <p:pic>
        <p:nvPicPr>
          <p:cNvPr id="7" name="Picture 6">
            <a:extLst>
              <a:ext uri="{FF2B5EF4-FFF2-40B4-BE49-F238E27FC236}">
                <a16:creationId xmlns:a16="http://schemas.microsoft.com/office/drawing/2014/main" id="{2B8A1FF4-7C65-42D8-89E5-445A0AAA43B0}"/>
              </a:ext>
            </a:extLst>
          </p:cNvPr>
          <p:cNvPicPr>
            <a:picLocks noChangeAspect="1"/>
          </p:cNvPicPr>
          <p:nvPr/>
        </p:nvPicPr>
        <p:blipFill>
          <a:blip r:embed="rId3"/>
          <a:stretch>
            <a:fillRect/>
          </a:stretch>
        </p:blipFill>
        <p:spPr>
          <a:xfrm>
            <a:off x="6096000" y="1746930"/>
            <a:ext cx="5462954" cy="4201188"/>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8662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1588"/>
            <a:ext cx="4551680" cy="1325563"/>
          </a:xfrm>
        </p:spPr>
        <p:txBody>
          <a:bodyPr>
            <a:normAutofit/>
          </a:bodyPr>
          <a:lstStyle/>
          <a:p>
            <a:r>
              <a:rPr lang="en-CA" sz="4000" b="0" noProof="0" dirty="0"/>
              <a:t>Child Action Plan</a:t>
            </a:r>
            <a:endParaRPr lang="en-CA" sz="4000" b="0" noProof="0" dirty="0">
              <a:solidFill>
                <a:srgbClr val="FF0000"/>
              </a:solidFill>
            </a:endParaRPr>
          </a:p>
        </p:txBody>
      </p:sp>
      <p:pic>
        <p:nvPicPr>
          <p:cNvPr id="5" name="Picture 4">
            <a:extLst>
              <a:ext uri="{FF2B5EF4-FFF2-40B4-BE49-F238E27FC236}">
                <a16:creationId xmlns:a16="http://schemas.microsoft.com/office/drawing/2014/main" id="{6F55CB7B-43B3-4774-B18D-89138BD5985D}"/>
              </a:ext>
            </a:extLst>
          </p:cNvPr>
          <p:cNvPicPr>
            <a:picLocks noChangeAspect="1"/>
          </p:cNvPicPr>
          <p:nvPr/>
        </p:nvPicPr>
        <p:blipFill>
          <a:blip r:embed="rId3"/>
          <a:stretch>
            <a:fillRect/>
          </a:stretch>
        </p:blipFill>
        <p:spPr>
          <a:xfrm>
            <a:off x="5161280" y="1350121"/>
            <a:ext cx="6191704" cy="4703775"/>
          </a:xfrm>
          <a:prstGeom prst="rect">
            <a:avLst/>
          </a:prstGeom>
          <a:ln>
            <a:solidFill>
              <a:schemeClr val="tx1"/>
            </a:solidFill>
          </a:ln>
        </p:spPr>
      </p:pic>
      <p:sp>
        <p:nvSpPr>
          <p:cNvPr id="7" name="TextBox 6">
            <a:extLst>
              <a:ext uri="{FF2B5EF4-FFF2-40B4-BE49-F238E27FC236}">
                <a16:creationId xmlns:a16="http://schemas.microsoft.com/office/drawing/2014/main" id="{23BC7CDE-0300-4ECA-A076-A072E8DA51A7}"/>
              </a:ext>
            </a:extLst>
          </p:cNvPr>
          <p:cNvSpPr txBox="1"/>
          <p:nvPr/>
        </p:nvSpPr>
        <p:spPr>
          <a:xfrm>
            <a:off x="681519" y="2286236"/>
            <a:ext cx="3640064" cy="2831544"/>
          </a:xfrm>
          <a:prstGeom prst="rect">
            <a:avLst/>
          </a:prstGeom>
          <a:noFill/>
        </p:spPr>
        <p:txBody>
          <a:bodyPr wrap="square" rtlCol="0">
            <a:spAutoFit/>
          </a:bodyPr>
          <a:lstStyle/>
          <a:p>
            <a:r>
              <a:rPr lang="en-CA" sz="2400" dirty="0"/>
              <a:t>Include information about what supports you intend to provide this child in the classroom, which additional personnel can help, and the resources and suggestions shared with the family.</a:t>
            </a:r>
          </a:p>
          <a:p>
            <a:endParaRPr lang="en-CA" sz="1000" dirty="0"/>
          </a:p>
        </p:txBody>
      </p:sp>
      <p:sp>
        <p:nvSpPr>
          <p:cNvPr id="13" name="Arrow: Right 12">
            <a:extLst>
              <a:ext uri="{FF2B5EF4-FFF2-40B4-BE49-F238E27FC236}">
                <a16:creationId xmlns:a16="http://schemas.microsoft.com/office/drawing/2014/main" id="{66F90600-D462-4890-925F-AD50F7736233}"/>
              </a:ext>
            </a:extLst>
          </p:cNvPr>
          <p:cNvSpPr/>
          <p:nvPr/>
        </p:nvSpPr>
        <p:spPr>
          <a:xfrm>
            <a:off x="4535561" y="2957049"/>
            <a:ext cx="731520" cy="31496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Arrow: Right 13">
            <a:extLst>
              <a:ext uri="{FF2B5EF4-FFF2-40B4-BE49-F238E27FC236}">
                <a16:creationId xmlns:a16="http://schemas.microsoft.com/office/drawing/2014/main" id="{11B26EA9-3594-40A1-8520-81A384992475}"/>
              </a:ext>
            </a:extLst>
          </p:cNvPr>
          <p:cNvSpPr/>
          <p:nvPr/>
        </p:nvSpPr>
        <p:spPr>
          <a:xfrm>
            <a:off x="4553536" y="4530545"/>
            <a:ext cx="731520" cy="31496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Arrow: Right 14">
            <a:extLst>
              <a:ext uri="{FF2B5EF4-FFF2-40B4-BE49-F238E27FC236}">
                <a16:creationId xmlns:a16="http://schemas.microsoft.com/office/drawing/2014/main" id="{2C2B8AB9-0B75-4EC3-8E45-9E0292C593C9}"/>
              </a:ext>
            </a:extLst>
          </p:cNvPr>
          <p:cNvSpPr/>
          <p:nvPr/>
        </p:nvSpPr>
        <p:spPr>
          <a:xfrm>
            <a:off x="4535561" y="5350399"/>
            <a:ext cx="731520" cy="31496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49462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A804-C223-4AE8-8221-AB1DD15AD2C6}"/>
              </a:ext>
            </a:extLst>
          </p:cNvPr>
          <p:cNvSpPr>
            <a:spLocks noGrp="1"/>
          </p:cNvSpPr>
          <p:nvPr>
            <p:ph type="title"/>
          </p:nvPr>
        </p:nvSpPr>
        <p:spPr>
          <a:xfrm>
            <a:off x="558218" y="514365"/>
            <a:ext cx="10515600" cy="777988"/>
          </a:xfrm>
        </p:spPr>
        <p:txBody>
          <a:bodyPr>
            <a:normAutofit/>
          </a:bodyPr>
          <a:lstStyle/>
          <a:p>
            <a:r>
              <a:rPr lang="en-CA" sz="4000" noProof="0" dirty="0"/>
              <a:t>Teaching strategies</a:t>
            </a:r>
          </a:p>
        </p:txBody>
      </p:sp>
      <p:sp>
        <p:nvSpPr>
          <p:cNvPr id="3" name="Content Placeholder 2">
            <a:extLst>
              <a:ext uri="{FF2B5EF4-FFF2-40B4-BE49-F238E27FC236}">
                <a16:creationId xmlns:a16="http://schemas.microsoft.com/office/drawing/2014/main" id="{DF968BE2-48B2-4AF5-80EB-6ED26FEB1FDB}"/>
              </a:ext>
            </a:extLst>
          </p:cNvPr>
          <p:cNvSpPr>
            <a:spLocks noGrp="1"/>
          </p:cNvSpPr>
          <p:nvPr>
            <p:ph idx="1"/>
          </p:nvPr>
        </p:nvSpPr>
        <p:spPr>
          <a:xfrm>
            <a:off x="558218" y="1292353"/>
            <a:ext cx="11462332" cy="5051282"/>
          </a:xfrm>
        </p:spPr>
        <p:txBody>
          <a:bodyPr>
            <a:normAutofit fontScale="92500" lnSpcReduction="10000"/>
          </a:bodyPr>
          <a:lstStyle/>
          <a:p>
            <a:pPr marL="0" indent="0">
              <a:buNone/>
            </a:pPr>
            <a:r>
              <a:rPr lang="en-CA" sz="2600" noProof="0" dirty="0">
                <a:solidFill>
                  <a:schemeClr val="tx1"/>
                </a:solidFill>
              </a:rPr>
              <a:t>Looking for teaching strategies to try in your classroom as you respond to your EYE results? </a:t>
            </a:r>
          </a:p>
          <a:p>
            <a:pPr marL="0" indent="0">
              <a:buNone/>
            </a:pPr>
            <a:r>
              <a:rPr lang="en-CA" sz="2600" noProof="0" dirty="0">
                <a:solidFill>
                  <a:schemeClr val="tx1"/>
                </a:solidFill>
              </a:rPr>
              <a:t>Check out these two:</a:t>
            </a:r>
          </a:p>
          <a:p>
            <a:pPr marL="0" indent="0">
              <a:buNone/>
            </a:pPr>
            <a:r>
              <a:rPr lang="en-CA" sz="2600" b="1" noProof="0" dirty="0">
                <a:solidFill>
                  <a:schemeClr val="tx1"/>
                </a:solidFill>
              </a:rPr>
              <a:t>1) Show-and-Tell (modelling)</a:t>
            </a:r>
          </a:p>
          <a:p>
            <a:pPr marL="0" indent="0">
              <a:buNone/>
            </a:pPr>
            <a:r>
              <a:rPr lang="en-CA" sz="2600" noProof="0" dirty="0">
                <a:solidFill>
                  <a:schemeClr val="tx1"/>
                </a:solidFill>
              </a:rPr>
              <a:t>Try a </a:t>
            </a:r>
            <a:r>
              <a:rPr lang="en-CA" sz="2600" i="1" noProof="0" dirty="0">
                <a:solidFill>
                  <a:schemeClr val="tx1"/>
                </a:solidFill>
              </a:rPr>
              <a:t>fishbowl </a:t>
            </a:r>
            <a:r>
              <a:rPr lang="en-CA" sz="2600" noProof="0" dirty="0">
                <a:solidFill>
                  <a:schemeClr val="tx1"/>
                </a:solidFill>
              </a:rPr>
              <a:t>activity:</a:t>
            </a:r>
          </a:p>
          <a:p>
            <a:pPr indent="46038"/>
            <a:r>
              <a:rPr lang="en-CA" sz="2600" dirty="0">
                <a:solidFill>
                  <a:schemeClr val="tx1"/>
                </a:solidFill>
              </a:rPr>
              <a:t> As the teacher, you can model your thought process by thinking aloud when: 	</a:t>
            </a:r>
          </a:p>
          <a:p>
            <a:pPr lvl="1"/>
            <a:r>
              <a:rPr lang="en-CA" sz="2600" dirty="0">
                <a:solidFill>
                  <a:schemeClr val="tx1"/>
                </a:solidFill>
                <a:latin typeface="+mn-lt"/>
              </a:rPr>
              <a:t>	- reading a text (predicting, trying to understand the text, etc.)</a:t>
            </a:r>
          </a:p>
          <a:p>
            <a:pPr lvl="1"/>
            <a:r>
              <a:rPr lang="en-CA" sz="2600" dirty="0">
                <a:solidFill>
                  <a:schemeClr val="tx1"/>
                </a:solidFill>
                <a:latin typeface="+mn-lt"/>
              </a:rPr>
              <a:t>	- solving a problem</a:t>
            </a:r>
          </a:p>
          <a:p>
            <a:pPr lvl="1"/>
            <a:r>
              <a:rPr lang="en-CA" sz="2600" dirty="0">
                <a:solidFill>
                  <a:schemeClr val="tx1"/>
                </a:solidFill>
                <a:latin typeface="+mn-lt"/>
              </a:rPr>
              <a:t>	- walking through everyday classroom routines</a:t>
            </a:r>
          </a:p>
          <a:p>
            <a:pPr indent="46038"/>
            <a:r>
              <a:rPr lang="en-CA" sz="2600" dirty="0">
                <a:solidFill>
                  <a:schemeClr val="tx1"/>
                </a:solidFill>
              </a:rPr>
              <a:t> </a:t>
            </a:r>
            <a:r>
              <a:rPr lang="en-CA" sz="2600" noProof="0" dirty="0">
                <a:solidFill>
                  <a:schemeClr val="tx1"/>
                </a:solidFill>
              </a:rPr>
              <a:t>A small group of children/a child who are strong in that particular domain can model an activity for the rest of the class.</a:t>
            </a:r>
            <a:endParaRPr lang="en-CA" sz="2600" b="1" dirty="0">
              <a:solidFill>
                <a:schemeClr val="tx1"/>
              </a:solidFill>
            </a:endParaRPr>
          </a:p>
          <a:p>
            <a:pPr indent="46038"/>
            <a:r>
              <a:rPr lang="en-CA" sz="2600" b="1" noProof="0" dirty="0">
                <a:solidFill>
                  <a:schemeClr val="tx1"/>
                </a:solidFill>
                <a:latin typeface="+mn-lt"/>
              </a:rPr>
              <a:t> </a:t>
            </a:r>
            <a:r>
              <a:rPr lang="en-CA" sz="2600" noProof="0" dirty="0">
                <a:solidFill>
                  <a:schemeClr val="tx1"/>
                </a:solidFill>
                <a:latin typeface="+mn-lt"/>
              </a:rPr>
              <a:t>Tap into prior knowledge, guide children, and offer hints and suggestions.</a:t>
            </a:r>
          </a:p>
          <a:p>
            <a:pPr lvl="1"/>
            <a:endParaRPr lang="en-CA" noProof="0" dirty="0"/>
          </a:p>
        </p:txBody>
      </p:sp>
    </p:spTree>
    <p:extLst>
      <p:ext uri="{BB962C8B-B14F-4D97-AF65-F5344CB8AC3E}">
        <p14:creationId xmlns:p14="http://schemas.microsoft.com/office/powerpoint/2010/main" val="1889357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2C77B1-A3C4-4ACC-A7D8-4C6F71D97594}"/>
              </a:ext>
            </a:extLst>
          </p:cNvPr>
          <p:cNvSpPr>
            <a:spLocks noGrp="1"/>
          </p:cNvSpPr>
          <p:nvPr>
            <p:ph type="title"/>
          </p:nvPr>
        </p:nvSpPr>
        <p:spPr>
          <a:xfrm>
            <a:off x="666750" y="395559"/>
            <a:ext cx="10687050" cy="1325563"/>
          </a:xfrm>
        </p:spPr>
        <p:txBody>
          <a:bodyPr>
            <a:normAutofit/>
          </a:bodyPr>
          <a:lstStyle/>
          <a:p>
            <a:r>
              <a:rPr lang="en-CA" sz="4000" noProof="0" dirty="0"/>
              <a:t>Teaching strategies </a:t>
            </a:r>
            <a:r>
              <a:rPr lang="en-CA" sz="4000" dirty="0"/>
              <a:t>	</a:t>
            </a:r>
          </a:p>
        </p:txBody>
      </p:sp>
      <p:sp>
        <p:nvSpPr>
          <p:cNvPr id="5" name="Content Placeholder 4">
            <a:extLst>
              <a:ext uri="{FF2B5EF4-FFF2-40B4-BE49-F238E27FC236}">
                <a16:creationId xmlns:a16="http://schemas.microsoft.com/office/drawing/2014/main" id="{1BEF400C-38DA-4170-9516-E2B29B22D31B}"/>
              </a:ext>
            </a:extLst>
          </p:cNvPr>
          <p:cNvSpPr>
            <a:spLocks noGrp="1"/>
          </p:cNvSpPr>
          <p:nvPr>
            <p:ph idx="1"/>
          </p:nvPr>
        </p:nvSpPr>
        <p:spPr>
          <a:xfrm>
            <a:off x="666750" y="1409700"/>
            <a:ext cx="11220450" cy="4767263"/>
          </a:xfrm>
        </p:spPr>
        <p:txBody>
          <a:bodyPr>
            <a:normAutofit/>
          </a:bodyPr>
          <a:lstStyle/>
          <a:p>
            <a:pPr marL="0" indent="0">
              <a:buNone/>
            </a:pPr>
            <a:r>
              <a:rPr lang="en-CA" b="1" dirty="0">
                <a:solidFill>
                  <a:schemeClr val="tx1"/>
                </a:solidFill>
              </a:rPr>
              <a:t>2) Think-Pair-Share</a:t>
            </a:r>
            <a:r>
              <a:rPr lang="en-CA" dirty="0">
                <a:solidFill>
                  <a:schemeClr val="tx1"/>
                </a:solidFill>
              </a:rPr>
              <a:t> </a:t>
            </a:r>
          </a:p>
          <a:p>
            <a:pPr marL="0" indent="0">
              <a:buNone/>
            </a:pPr>
            <a:r>
              <a:rPr lang="en-CA" dirty="0">
                <a:solidFill>
                  <a:schemeClr val="tx1"/>
                </a:solidFill>
              </a:rPr>
              <a:t>This approach is a collaborative learning strategy where children work together to solve problems:</a:t>
            </a:r>
          </a:p>
          <a:p>
            <a:pPr marL="446088" indent="-446088"/>
            <a:r>
              <a:rPr lang="en-CA" b="1" dirty="0">
                <a:solidFill>
                  <a:schemeClr val="tx1"/>
                </a:solidFill>
              </a:rPr>
              <a:t>Think</a:t>
            </a:r>
            <a:r>
              <a:rPr lang="en-CA" dirty="0">
                <a:solidFill>
                  <a:schemeClr val="tx1"/>
                </a:solidFill>
              </a:rPr>
              <a:t>: Give children the opportunity to tap into prior knowledge.</a:t>
            </a:r>
          </a:p>
          <a:p>
            <a:pPr marL="446088" indent="-446088"/>
            <a:r>
              <a:rPr lang="en-CA" b="1" dirty="0">
                <a:solidFill>
                  <a:schemeClr val="tx1"/>
                </a:solidFill>
              </a:rPr>
              <a:t>Pair:</a:t>
            </a:r>
            <a:r>
              <a:rPr lang="en-CA" dirty="0">
                <a:solidFill>
                  <a:schemeClr val="tx1"/>
                </a:solidFill>
              </a:rPr>
              <a:t> Children share ideas which helps with building language and communication skills.</a:t>
            </a:r>
          </a:p>
          <a:p>
            <a:pPr marL="446088" indent="-446088"/>
            <a:r>
              <a:rPr lang="en-CA" b="1" dirty="0">
                <a:solidFill>
                  <a:schemeClr val="tx1"/>
                </a:solidFill>
              </a:rPr>
              <a:t>Share</a:t>
            </a:r>
            <a:r>
              <a:rPr lang="en-CA" dirty="0">
                <a:solidFill>
                  <a:schemeClr val="tx1"/>
                </a:solidFill>
              </a:rPr>
              <a:t>: Confirm the learning objective and celebrate success.</a:t>
            </a:r>
          </a:p>
        </p:txBody>
      </p:sp>
    </p:spTree>
    <p:extLst>
      <p:ext uri="{BB962C8B-B14F-4D97-AF65-F5344CB8AC3E}">
        <p14:creationId xmlns:p14="http://schemas.microsoft.com/office/powerpoint/2010/main" val="1338950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F9AA-F789-4787-AE8C-E0B4E41AED44}"/>
              </a:ext>
            </a:extLst>
          </p:cNvPr>
          <p:cNvSpPr>
            <a:spLocks noGrp="1"/>
          </p:cNvSpPr>
          <p:nvPr>
            <p:ph type="title"/>
          </p:nvPr>
        </p:nvSpPr>
        <p:spPr>
          <a:xfrm>
            <a:off x="704850" y="401588"/>
            <a:ext cx="10648950" cy="1325563"/>
          </a:xfrm>
        </p:spPr>
        <p:txBody>
          <a:bodyPr>
            <a:normAutofit/>
          </a:bodyPr>
          <a:lstStyle/>
          <a:p>
            <a:r>
              <a:rPr lang="en-CA" sz="4000" noProof="0" dirty="0"/>
              <a:t>Key points</a:t>
            </a:r>
          </a:p>
        </p:txBody>
      </p:sp>
      <p:sp>
        <p:nvSpPr>
          <p:cNvPr id="3" name="Content Placeholder 2">
            <a:extLst>
              <a:ext uri="{FF2B5EF4-FFF2-40B4-BE49-F238E27FC236}">
                <a16:creationId xmlns:a16="http://schemas.microsoft.com/office/drawing/2014/main" id="{E7F52519-C4D0-401E-AFEF-BE7E7B0D801E}"/>
              </a:ext>
            </a:extLst>
          </p:cNvPr>
          <p:cNvSpPr>
            <a:spLocks noGrp="1"/>
          </p:cNvSpPr>
          <p:nvPr>
            <p:ph idx="1"/>
          </p:nvPr>
        </p:nvSpPr>
        <p:spPr>
          <a:xfrm>
            <a:off x="704850" y="1253331"/>
            <a:ext cx="10648950" cy="4351338"/>
          </a:xfrm>
        </p:spPr>
        <p:txBody>
          <a:bodyPr>
            <a:normAutofit/>
          </a:bodyPr>
          <a:lstStyle/>
          <a:p>
            <a:pPr marL="0" indent="0">
              <a:buNone/>
            </a:pPr>
            <a:r>
              <a:rPr lang="en-CA" noProof="0" dirty="0">
                <a:solidFill>
                  <a:schemeClr val="tx1"/>
                </a:solidFill>
              </a:rPr>
              <a:t>Use the results to: </a:t>
            </a:r>
          </a:p>
          <a:p>
            <a:pPr marL="800100" lvl="1" indent="-342900">
              <a:buFont typeface="Arial" panose="020B0604020202020204" pitchFamily="34" charset="0"/>
              <a:buChar char="•"/>
            </a:pPr>
            <a:r>
              <a:rPr lang="en-CA" dirty="0">
                <a:solidFill>
                  <a:schemeClr val="tx1"/>
                </a:solidFill>
                <a:latin typeface="+mn-lt"/>
              </a:rPr>
              <a:t>identify domains where your children/class require additional support</a:t>
            </a:r>
          </a:p>
          <a:p>
            <a:pPr marL="800100" lvl="1" indent="-342900">
              <a:buFont typeface="Arial" panose="020B0604020202020204" pitchFamily="34" charset="0"/>
              <a:buChar char="•"/>
            </a:pPr>
            <a:r>
              <a:rPr lang="en-CA" dirty="0">
                <a:solidFill>
                  <a:schemeClr val="tx1"/>
                </a:solidFill>
                <a:latin typeface="+mn-lt"/>
              </a:rPr>
              <a:t>inform classroom instruction</a:t>
            </a:r>
          </a:p>
          <a:p>
            <a:pPr marL="800100" lvl="1" indent="-342900">
              <a:buFont typeface="Arial" panose="020B0604020202020204" pitchFamily="34" charset="0"/>
              <a:buChar char="•"/>
            </a:pPr>
            <a:r>
              <a:rPr lang="en-CA" dirty="0">
                <a:solidFill>
                  <a:schemeClr val="tx1"/>
                </a:solidFill>
                <a:latin typeface="+mn-lt"/>
              </a:rPr>
              <a:t>create</a:t>
            </a:r>
            <a:r>
              <a:rPr lang="en-CA" noProof="0" dirty="0">
                <a:solidFill>
                  <a:schemeClr val="tx1"/>
                </a:solidFill>
                <a:latin typeface="+mn-lt"/>
              </a:rPr>
              <a:t> the Child Action Plans</a:t>
            </a:r>
          </a:p>
          <a:p>
            <a:pPr marL="800100" lvl="1" indent="-342900">
              <a:buFont typeface="Arial" panose="020B0604020202020204" pitchFamily="34" charset="0"/>
              <a:buChar char="•"/>
            </a:pPr>
            <a:r>
              <a:rPr lang="en-CA" dirty="0">
                <a:solidFill>
                  <a:schemeClr val="tx1"/>
                </a:solidFill>
                <a:latin typeface="+mn-lt"/>
              </a:rPr>
              <a:t>ensure that all educators and administrators are speaking the same ‘language’ and working with the same information</a:t>
            </a:r>
            <a:endParaRPr lang="en-CA" noProof="0" dirty="0">
              <a:solidFill>
                <a:schemeClr val="tx1"/>
              </a:solidFill>
              <a:latin typeface="+mn-lt"/>
            </a:endParaRPr>
          </a:p>
          <a:p>
            <a:endParaRPr lang="en-CA" noProof="0" dirty="0"/>
          </a:p>
          <a:p>
            <a:endParaRPr lang="en-CA" noProof="0" dirty="0"/>
          </a:p>
        </p:txBody>
      </p:sp>
      <p:pic>
        <p:nvPicPr>
          <p:cNvPr id="4" name="Picture 3">
            <a:extLst>
              <a:ext uri="{FF2B5EF4-FFF2-40B4-BE49-F238E27FC236}">
                <a16:creationId xmlns:a16="http://schemas.microsoft.com/office/drawing/2014/main" id="{28AA7495-362D-4E6E-94F8-1D09DD47DB3B}"/>
              </a:ext>
            </a:extLst>
          </p:cNvPr>
          <p:cNvPicPr>
            <a:picLocks noChangeAspect="1"/>
          </p:cNvPicPr>
          <p:nvPr/>
        </p:nvPicPr>
        <p:blipFill>
          <a:blip r:embed="rId3"/>
          <a:stretch>
            <a:fillRect/>
          </a:stretch>
        </p:blipFill>
        <p:spPr>
          <a:xfrm>
            <a:off x="3479006" y="4002942"/>
            <a:ext cx="4732487" cy="2453470"/>
          </a:xfrm>
          <a:prstGeom prst="rect">
            <a:avLst/>
          </a:prstGeom>
        </p:spPr>
      </p:pic>
    </p:spTree>
    <p:extLst>
      <p:ext uri="{BB962C8B-B14F-4D97-AF65-F5344CB8AC3E}">
        <p14:creationId xmlns:p14="http://schemas.microsoft.com/office/powerpoint/2010/main" val="763998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11" name="Shape 294"/>
          <p:cNvSpPr txBox="1">
            <a:spLocks noGrp="1"/>
          </p:cNvSpPr>
          <p:nvPr>
            <p:ph type="title"/>
          </p:nvPr>
        </p:nvSpPr>
        <p:spPr>
          <a:xfrm>
            <a:off x="747175" y="1432293"/>
            <a:ext cx="8616800" cy="1143000"/>
          </a:xfrm>
          <a:prstGeom prst="rect">
            <a:avLst/>
          </a:prstGeom>
        </p:spPr>
        <p:txBody>
          <a:bodyPr lIns="91425" tIns="91425" rIns="91425" bIns="91425" anchor="b" anchorCtr="0">
            <a:noAutofit/>
          </a:bodyPr>
          <a:lstStyle/>
          <a:p>
            <a:r>
              <a:rPr lang="en" sz="6000" dirty="0">
                <a:latin typeface="+mn-lt"/>
              </a:rPr>
              <a:t>Thank You!</a:t>
            </a:r>
          </a:p>
        </p:txBody>
      </p:sp>
      <p:pic>
        <p:nvPicPr>
          <p:cNvPr id="15" name="Picture Placeholder 4"/>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tretch>
            <a:fillRect/>
          </a:stretch>
        </p:blipFill>
        <p:spPr>
          <a:xfrm>
            <a:off x="9162475" y="5805488"/>
            <a:ext cx="2438400" cy="528637"/>
          </a:xfrm>
        </p:spPr>
      </p:pic>
      <p:sp>
        <p:nvSpPr>
          <p:cNvPr id="13" name="TextBox 12"/>
          <p:cNvSpPr txBox="1"/>
          <p:nvPr/>
        </p:nvSpPr>
        <p:spPr>
          <a:xfrm>
            <a:off x="5959077" y="3429000"/>
            <a:ext cx="5924366" cy="241912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F5F5F"/>
                </a:solidFill>
                <a:effectLst/>
                <a:uLnTx/>
                <a:uFillTx/>
                <a:latin typeface="Calibri" panose="020F0502020204030204"/>
                <a:ea typeface="+mn-ea"/>
                <a:cs typeface="+mn-cs"/>
              </a:rPr>
              <a:t>eye-support@thelearningbar.com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57A445"/>
                </a:solidFill>
                <a:effectLst/>
                <a:uLnTx/>
                <a:uFillTx/>
                <a:latin typeface="Calibri" panose="020F0502020204030204"/>
                <a:ea typeface="+mn-ea"/>
                <a:cs typeface="+mn-cs"/>
              </a:rPr>
              <a:t>506-458-9311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57A445"/>
                </a:solidFill>
                <a:effectLst/>
                <a:uLnTx/>
                <a:uFillTx/>
                <a:latin typeface="Calibri" panose="020F0502020204030204"/>
                <a:ea typeface="+mn-ea"/>
                <a:cs typeface="+mn-cs"/>
              </a:rPr>
              <a:t>1 877 840 2424</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7A445"/>
              </a:solidFill>
              <a:effectLst/>
              <a:uLnTx/>
              <a:uFillTx/>
              <a:latin typeface="Calibri Light" panose="020F0302020204030204"/>
              <a:ea typeface="+mn-ea"/>
              <a:cs typeface="+mn-cs"/>
            </a:endParaRPr>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22980" y="1771649"/>
            <a:ext cx="3177895" cy="798711"/>
          </a:xfrm>
          <a:prstGeom prst="rect">
            <a:avLst/>
          </a:prstGeom>
        </p:spPr>
      </p:pic>
    </p:spTree>
    <p:extLst>
      <p:ext uri="{BB962C8B-B14F-4D97-AF65-F5344CB8AC3E}">
        <p14:creationId xmlns:p14="http://schemas.microsoft.com/office/powerpoint/2010/main" val="344390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61F01C70-CFC5-4833-A3B1-F22FCEB659B2}"/>
              </a:ext>
            </a:extLst>
          </p:cNvPr>
          <p:cNvSpPr txBox="1">
            <a:spLocks/>
          </p:cNvSpPr>
          <p:nvPr/>
        </p:nvSpPr>
        <p:spPr>
          <a:xfrm>
            <a:off x="704850" y="410400"/>
            <a:ext cx="1064955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800" kern="1200">
                <a:solidFill>
                  <a:schemeClr val="accent4"/>
                </a:solidFill>
                <a:latin typeface="+mj-lt"/>
                <a:ea typeface="+mj-ea"/>
                <a:cs typeface="+mj-cs"/>
              </a:defRPr>
            </a:lvl1pPr>
          </a:lstStyle>
          <a:p>
            <a:r>
              <a:rPr lang="en-US" dirty="0">
                <a:solidFill>
                  <a:schemeClr val="accent1"/>
                </a:solidFill>
                <a:latin typeface="+mn-lt"/>
              </a:rPr>
              <a:t>What will you learn?</a:t>
            </a:r>
            <a:endParaRPr lang="en-US" dirty="0">
              <a:latin typeface="+mn-lt"/>
            </a:endParaRPr>
          </a:p>
        </p:txBody>
      </p:sp>
      <p:sp>
        <p:nvSpPr>
          <p:cNvPr id="4" name="Text Placeholder 2">
            <a:extLst>
              <a:ext uri="{FF2B5EF4-FFF2-40B4-BE49-F238E27FC236}">
                <a16:creationId xmlns:a16="http://schemas.microsoft.com/office/drawing/2014/main" id="{D16EB3ED-5B23-41AA-89DD-9A5ECFF1A5ED}"/>
              </a:ext>
            </a:extLst>
          </p:cNvPr>
          <p:cNvSpPr txBox="1">
            <a:spLocks/>
          </p:cNvSpPr>
          <p:nvPr/>
        </p:nvSpPr>
        <p:spPr>
          <a:xfrm>
            <a:off x="704850" y="1958400"/>
            <a:ext cx="10649550" cy="39365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CA" sz="3200" dirty="0">
                <a:solidFill>
                  <a:schemeClr val="tx1"/>
                </a:solidFill>
                <a:latin typeface="+mn-lt"/>
              </a:rPr>
              <a:t>Review your EYE-DA results. </a:t>
            </a:r>
          </a:p>
          <a:p>
            <a:pPr>
              <a:lnSpc>
                <a:spcPct val="100000"/>
              </a:lnSpc>
              <a:spcBef>
                <a:spcPts val="0"/>
              </a:spcBef>
              <a:spcAft>
                <a:spcPts val="1200"/>
              </a:spcAft>
            </a:pPr>
            <a:r>
              <a:rPr lang="en-US" sz="3200" dirty="0">
                <a:solidFill>
                  <a:schemeClr val="tx1"/>
                </a:solidFill>
                <a:latin typeface="+mn-lt"/>
              </a:rPr>
              <a:t>Identifying which children require additional support and how much support is needed.</a:t>
            </a:r>
          </a:p>
          <a:p>
            <a:pPr>
              <a:lnSpc>
                <a:spcPct val="100000"/>
              </a:lnSpc>
              <a:spcBef>
                <a:spcPts val="0"/>
              </a:spcBef>
              <a:spcAft>
                <a:spcPts val="1200"/>
              </a:spcAft>
            </a:pPr>
            <a:r>
              <a:rPr lang="en-US" sz="3200" dirty="0">
                <a:solidFill>
                  <a:schemeClr val="tx1"/>
                </a:solidFill>
                <a:latin typeface="+mn-lt"/>
              </a:rPr>
              <a:t>Discuss strategies that will help you respond to your data.</a:t>
            </a:r>
          </a:p>
          <a:p>
            <a:pPr>
              <a:lnSpc>
                <a:spcPct val="100000"/>
              </a:lnSpc>
              <a:spcBef>
                <a:spcPts val="0"/>
              </a:spcBef>
              <a:spcAft>
                <a:spcPts val="1200"/>
              </a:spcAft>
            </a:pPr>
            <a:endParaRPr lang="en-CA" dirty="0">
              <a:solidFill>
                <a:schemeClr val="tx1"/>
              </a:solidFill>
              <a:latin typeface="+mn-lt"/>
            </a:endParaRPr>
          </a:p>
          <a:p>
            <a:pPr>
              <a:lnSpc>
                <a:spcPct val="100000"/>
              </a:lnSpc>
            </a:pPr>
            <a:endParaRPr lang="fr-CA" sz="2800" dirty="0">
              <a:solidFill>
                <a:srgbClr val="636466"/>
              </a:solidFill>
              <a:latin typeface="+mn-lt"/>
            </a:endParaRPr>
          </a:p>
        </p:txBody>
      </p:sp>
    </p:spTree>
    <p:extLst>
      <p:ext uri="{BB962C8B-B14F-4D97-AF65-F5344CB8AC3E}">
        <p14:creationId xmlns:p14="http://schemas.microsoft.com/office/powerpoint/2010/main" val="2471831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FD16E-D795-4B89-95F7-68AB27BE1FD6}"/>
              </a:ext>
            </a:extLst>
          </p:cNvPr>
          <p:cNvSpPr>
            <a:spLocks noGrp="1"/>
          </p:cNvSpPr>
          <p:nvPr>
            <p:ph type="title"/>
          </p:nvPr>
        </p:nvSpPr>
        <p:spPr>
          <a:xfrm>
            <a:off x="704850" y="401588"/>
            <a:ext cx="10648950" cy="1325563"/>
          </a:xfrm>
        </p:spPr>
        <p:txBody>
          <a:bodyPr>
            <a:normAutofit/>
          </a:bodyPr>
          <a:lstStyle/>
          <a:p>
            <a:r>
              <a:rPr lang="en-CA" dirty="0"/>
              <a:t>Determining scores</a:t>
            </a:r>
          </a:p>
        </p:txBody>
      </p:sp>
      <p:sp>
        <p:nvSpPr>
          <p:cNvPr id="3" name="Content Placeholder 2">
            <a:extLst>
              <a:ext uri="{FF2B5EF4-FFF2-40B4-BE49-F238E27FC236}">
                <a16:creationId xmlns:a16="http://schemas.microsoft.com/office/drawing/2014/main" id="{E59C6CFB-C932-4E12-B3EB-20104CD6E623}"/>
              </a:ext>
            </a:extLst>
          </p:cNvPr>
          <p:cNvSpPr>
            <a:spLocks noGrp="1"/>
          </p:cNvSpPr>
          <p:nvPr>
            <p:ph idx="1"/>
          </p:nvPr>
        </p:nvSpPr>
        <p:spPr>
          <a:xfrm>
            <a:off x="704850" y="1752829"/>
            <a:ext cx="5229897" cy="3352342"/>
          </a:xfrm>
        </p:spPr>
        <p:txBody>
          <a:bodyPr>
            <a:noAutofit/>
          </a:bodyPr>
          <a:lstStyle/>
          <a:p>
            <a:pPr marL="0" indent="0">
              <a:buNone/>
            </a:pPr>
            <a:r>
              <a:rPr lang="en-US" sz="3200" dirty="0">
                <a:solidFill>
                  <a:schemeClr val="tx1"/>
                </a:solidFill>
              </a:rPr>
              <a:t>If you remember, item scores within a domain are averaged, and then assigned to the green, yellow or red developmental category based on a child’s age at the time of assessment</a:t>
            </a:r>
            <a:r>
              <a:rPr lang="en-US" sz="3200" dirty="0"/>
              <a:t>. </a:t>
            </a:r>
          </a:p>
        </p:txBody>
      </p:sp>
      <p:pic>
        <p:nvPicPr>
          <p:cNvPr id="4" name="Picture 3">
            <a:extLst>
              <a:ext uri="{FF2B5EF4-FFF2-40B4-BE49-F238E27FC236}">
                <a16:creationId xmlns:a16="http://schemas.microsoft.com/office/drawing/2014/main" id="{58A9D102-AF40-4029-A46D-BEE7ECD56F44}"/>
              </a:ext>
            </a:extLst>
          </p:cNvPr>
          <p:cNvPicPr>
            <a:picLocks noChangeAspect="1"/>
          </p:cNvPicPr>
          <p:nvPr/>
        </p:nvPicPr>
        <p:blipFill>
          <a:blip r:embed="rId3"/>
          <a:stretch>
            <a:fillRect/>
          </a:stretch>
        </p:blipFill>
        <p:spPr>
          <a:xfrm>
            <a:off x="6984588" y="894255"/>
            <a:ext cx="4164057" cy="5400263"/>
          </a:xfrm>
          <a:prstGeom prst="rect">
            <a:avLst/>
          </a:prstGeom>
        </p:spPr>
      </p:pic>
    </p:spTree>
    <p:extLst>
      <p:ext uri="{BB962C8B-B14F-4D97-AF65-F5344CB8AC3E}">
        <p14:creationId xmlns:p14="http://schemas.microsoft.com/office/powerpoint/2010/main" val="2366695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FD16E-D795-4B89-95F7-68AB27BE1FD6}"/>
              </a:ext>
            </a:extLst>
          </p:cNvPr>
          <p:cNvSpPr>
            <a:spLocks noGrp="1"/>
          </p:cNvSpPr>
          <p:nvPr>
            <p:ph type="title"/>
          </p:nvPr>
        </p:nvSpPr>
        <p:spPr>
          <a:xfrm>
            <a:off x="685800" y="401588"/>
            <a:ext cx="10668000" cy="1325563"/>
          </a:xfrm>
        </p:spPr>
        <p:txBody>
          <a:bodyPr>
            <a:normAutofit/>
          </a:bodyPr>
          <a:lstStyle/>
          <a:p>
            <a:r>
              <a:rPr lang="en-CA" dirty="0"/>
              <a:t>Supports based on child-level results</a:t>
            </a:r>
          </a:p>
        </p:txBody>
      </p:sp>
      <p:sp>
        <p:nvSpPr>
          <p:cNvPr id="3" name="Content Placeholder 2">
            <a:extLst>
              <a:ext uri="{FF2B5EF4-FFF2-40B4-BE49-F238E27FC236}">
                <a16:creationId xmlns:a16="http://schemas.microsoft.com/office/drawing/2014/main" id="{E59C6CFB-C932-4E12-B3EB-20104CD6E623}"/>
              </a:ext>
            </a:extLst>
          </p:cNvPr>
          <p:cNvSpPr>
            <a:spLocks noGrp="1"/>
          </p:cNvSpPr>
          <p:nvPr>
            <p:ph idx="1"/>
          </p:nvPr>
        </p:nvSpPr>
        <p:spPr>
          <a:xfrm>
            <a:off x="731881" y="2198670"/>
            <a:ext cx="9935308" cy="2026580"/>
          </a:xfrm>
        </p:spPr>
        <p:txBody>
          <a:bodyPr>
            <a:noAutofit/>
          </a:bodyPr>
          <a:lstStyle/>
          <a:p>
            <a:pPr marL="0" indent="0">
              <a:buNone/>
            </a:pPr>
            <a:r>
              <a:rPr lang="en-US" sz="3200" dirty="0">
                <a:solidFill>
                  <a:schemeClr val="tx1"/>
                </a:solidFill>
              </a:rPr>
              <a:t>The EYE-DA results can be used to determine the amount of support and/or type of intervention for a child.</a:t>
            </a:r>
          </a:p>
        </p:txBody>
      </p:sp>
      <p:pic>
        <p:nvPicPr>
          <p:cNvPr id="7" name="Picture 6">
            <a:extLst>
              <a:ext uri="{FF2B5EF4-FFF2-40B4-BE49-F238E27FC236}">
                <a16:creationId xmlns:a16="http://schemas.microsoft.com/office/drawing/2014/main" id="{BD311152-869E-4551-98DA-A4CAF0BDF43F}"/>
              </a:ext>
            </a:extLst>
          </p:cNvPr>
          <p:cNvPicPr>
            <a:picLocks noChangeAspect="1"/>
          </p:cNvPicPr>
          <p:nvPr/>
        </p:nvPicPr>
        <p:blipFill>
          <a:blip r:embed="rId3"/>
          <a:stretch>
            <a:fillRect/>
          </a:stretch>
        </p:blipFill>
        <p:spPr>
          <a:xfrm>
            <a:off x="1570892" y="3978066"/>
            <a:ext cx="9096297" cy="195121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31340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FD16E-D795-4B89-95F7-68AB27BE1FD6}"/>
              </a:ext>
            </a:extLst>
          </p:cNvPr>
          <p:cNvSpPr>
            <a:spLocks noGrp="1"/>
          </p:cNvSpPr>
          <p:nvPr>
            <p:ph type="title"/>
          </p:nvPr>
        </p:nvSpPr>
        <p:spPr>
          <a:xfrm>
            <a:off x="685800" y="401588"/>
            <a:ext cx="10668000" cy="1325563"/>
          </a:xfrm>
        </p:spPr>
        <p:txBody>
          <a:bodyPr>
            <a:normAutofit/>
          </a:bodyPr>
          <a:lstStyle/>
          <a:p>
            <a:r>
              <a:rPr lang="en-CA" dirty="0"/>
              <a:t>Supports based on child-level results</a:t>
            </a:r>
          </a:p>
        </p:txBody>
      </p:sp>
      <p:sp>
        <p:nvSpPr>
          <p:cNvPr id="3" name="Content Placeholder 2">
            <a:extLst>
              <a:ext uri="{FF2B5EF4-FFF2-40B4-BE49-F238E27FC236}">
                <a16:creationId xmlns:a16="http://schemas.microsoft.com/office/drawing/2014/main" id="{E59C6CFB-C932-4E12-B3EB-20104CD6E623}"/>
              </a:ext>
            </a:extLst>
          </p:cNvPr>
          <p:cNvSpPr>
            <a:spLocks noGrp="1"/>
          </p:cNvSpPr>
          <p:nvPr>
            <p:ph idx="1"/>
          </p:nvPr>
        </p:nvSpPr>
        <p:spPr>
          <a:xfrm>
            <a:off x="6096000" y="2424701"/>
            <a:ext cx="5152291" cy="4013716"/>
          </a:xfrm>
        </p:spPr>
        <p:txBody>
          <a:bodyPr>
            <a:normAutofit/>
          </a:bodyPr>
          <a:lstStyle/>
          <a:p>
            <a:pPr marL="0" indent="0">
              <a:buNone/>
            </a:pPr>
            <a:r>
              <a:rPr lang="en-US" sz="2800" dirty="0">
                <a:solidFill>
                  <a:schemeClr val="tx1"/>
                </a:solidFill>
              </a:rPr>
              <a:t>Looking at this Child Report, the two domains we would want to focus on with this child would be their Cognitive Skills and Language and Communication Skills. </a:t>
            </a:r>
          </a:p>
        </p:txBody>
      </p:sp>
      <p:pic>
        <p:nvPicPr>
          <p:cNvPr id="4" name="Picture 3">
            <a:extLst>
              <a:ext uri="{FF2B5EF4-FFF2-40B4-BE49-F238E27FC236}">
                <a16:creationId xmlns:a16="http://schemas.microsoft.com/office/drawing/2014/main" id="{89C3CB1C-195E-4B73-96CB-895B6F8A6A77}"/>
              </a:ext>
            </a:extLst>
          </p:cNvPr>
          <p:cNvPicPr>
            <a:picLocks noChangeAspect="1"/>
          </p:cNvPicPr>
          <p:nvPr/>
        </p:nvPicPr>
        <p:blipFill>
          <a:blip r:embed="rId3"/>
          <a:stretch>
            <a:fillRect/>
          </a:stretch>
        </p:blipFill>
        <p:spPr>
          <a:xfrm>
            <a:off x="943709" y="1410625"/>
            <a:ext cx="3937202" cy="5107409"/>
          </a:xfrm>
          <a:prstGeom prst="rect">
            <a:avLst/>
          </a:prstGeom>
        </p:spPr>
      </p:pic>
      <p:sp>
        <p:nvSpPr>
          <p:cNvPr id="5" name="Rectangle: Rounded Corners 4">
            <a:extLst>
              <a:ext uri="{FF2B5EF4-FFF2-40B4-BE49-F238E27FC236}">
                <a16:creationId xmlns:a16="http://schemas.microsoft.com/office/drawing/2014/main" id="{D37AE690-5096-4BCA-A42C-923AEE255765}"/>
              </a:ext>
            </a:extLst>
          </p:cNvPr>
          <p:cNvSpPr/>
          <p:nvPr/>
        </p:nvSpPr>
        <p:spPr>
          <a:xfrm>
            <a:off x="3927231" y="3282462"/>
            <a:ext cx="574430" cy="109024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87664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CA8D-1FC2-4829-A9D3-6167046AFEA8}"/>
              </a:ext>
            </a:extLst>
          </p:cNvPr>
          <p:cNvSpPr>
            <a:spLocks noGrp="1"/>
          </p:cNvSpPr>
          <p:nvPr>
            <p:ph type="title"/>
          </p:nvPr>
        </p:nvSpPr>
        <p:spPr>
          <a:xfrm>
            <a:off x="666750" y="401588"/>
            <a:ext cx="10687050" cy="809145"/>
          </a:xfrm>
        </p:spPr>
        <p:txBody>
          <a:bodyPr>
            <a:normAutofit/>
          </a:bodyPr>
          <a:lstStyle/>
          <a:p>
            <a:r>
              <a:rPr lang="en-CA" sz="4000" dirty="0"/>
              <a:t>Grouping for differentiated instruction	</a:t>
            </a:r>
          </a:p>
        </p:txBody>
      </p:sp>
      <p:sp>
        <p:nvSpPr>
          <p:cNvPr id="3" name="Content Placeholder 2">
            <a:extLst>
              <a:ext uri="{FF2B5EF4-FFF2-40B4-BE49-F238E27FC236}">
                <a16:creationId xmlns:a16="http://schemas.microsoft.com/office/drawing/2014/main" id="{2E669643-E4B1-4A06-9A22-7FD12040AB7F}"/>
              </a:ext>
            </a:extLst>
          </p:cNvPr>
          <p:cNvSpPr>
            <a:spLocks noGrp="1"/>
          </p:cNvSpPr>
          <p:nvPr>
            <p:ph idx="1"/>
          </p:nvPr>
        </p:nvSpPr>
        <p:spPr>
          <a:xfrm>
            <a:off x="666750" y="1828800"/>
            <a:ext cx="10687050" cy="4044050"/>
          </a:xfrm>
        </p:spPr>
        <p:txBody>
          <a:bodyPr/>
          <a:lstStyle/>
          <a:p>
            <a:pPr marL="0" indent="0">
              <a:buNone/>
            </a:pPr>
            <a:r>
              <a:rPr lang="en-CA" dirty="0">
                <a:solidFill>
                  <a:schemeClr val="tx1"/>
                </a:solidFill>
              </a:rPr>
              <a:t>EYE-DA results can also be used at a whole-class level. When planning small group activities in a classroom setting, EYE reports such as the Excel sheet can help you determine how to group children based on their domain results.</a:t>
            </a:r>
          </a:p>
          <a:p>
            <a:pPr marL="0" indent="0">
              <a:buNone/>
            </a:pPr>
            <a:endParaRPr lang="en-CA" dirty="0">
              <a:solidFill>
                <a:schemeClr val="tx1"/>
              </a:solidFill>
            </a:endParaRPr>
          </a:p>
        </p:txBody>
      </p:sp>
      <p:pic>
        <p:nvPicPr>
          <p:cNvPr id="6" name="Picture 5">
            <a:extLst>
              <a:ext uri="{FF2B5EF4-FFF2-40B4-BE49-F238E27FC236}">
                <a16:creationId xmlns:a16="http://schemas.microsoft.com/office/drawing/2014/main" id="{AD099E1F-6D03-485C-A483-30367B8A5BB7}"/>
              </a:ext>
            </a:extLst>
          </p:cNvPr>
          <p:cNvPicPr>
            <a:picLocks noChangeAspect="1"/>
          </p:cNvPicPr>
          <p:nvPr/>
        </p:nvPicPr>
        <p:blipFill>
          <a:blip r:embed="rId3"/>
          <a:stretch>
            <a:fillRect/>
          </a:stretch>
        </p:blipFill>
        <p:spPr>
          <a:xfrm>
            <a:off x="1500554" y="3990267"/>
            <a:ext cx="9659068" cy="2466145"/>
          </a:xfrm>
          <a:prstGeom prst="rect">
            <a:avLst/>
          </a:prstGeom>
        </p:spPr>
      </p:pic>
    </p:spTree>
    <p:extLst>
      <p:ext uri="{BB962C8B-B14F-4D97-AF65-F5344CB8AC3E}">
        <p14:creationId xmlns:p14="http://schemas.microsoft.com/office/powerpoint/2010/main" val="87891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CA8D-1FC2-4829-A9D3-6167046AFEA8}"/>
              </a:ext>
            </a:extLst>
          </p:cNvPr>
          <p:cNvSpPr>
            <a:spLocks noGrp="1"/>
          </p:cNvSpPr>
          <p:nvPr>
            <p:ph type="title"/>
          </p:nvPr>
        </p:nvSpPr>
        <p:spPr>
          <a:xfrm>
            <a:off x="666750" y="401588"/>
            <a:ext cx="10687050" cy="809145"/>
          </a:xfrm>
        </p:spPr>
        <p:txBody>
          <a:bodyPr>
            <a:normAutofit/>
          </a:bodyPr>
          <a:lstStyle/>
          <a:p>
            <a:r>
              <a:rPr lang="en-CA" sz="4000" dirty="0"/>
              <a:t>Grouping for differentiated instruction</a:t>
            </a:r>
            <a:r>
              <a:rPr lang="en-CA" sz="4400" dirty="0"/>
              <a:t>	</a:t>
            </a:r>
          </a:p>
        </p:txBody>
      </p:sp>
      <p:sp>
        <p:nvSpPr>
          <p:cNvPr id="3" name="Content Placeholder 2">
            <a:extLst>
              <a:ext uri="{FF2B5EF4-FFF2-40B4-BE49-F238E27FC236}">
                <a16:creationId xmlns:a16="http://schemas.microsoft.com/office/drawing/2014/main" id="{2E669643-E4B1-4A06-9A22-7FD12040AB7F}"/>
              </a:ext>
            </a:extLst>
          </p:cNvPr>
          <p:cNvSpPr>
            <a:spLocks noGrp="1"/>
          </p:cNvSpPr>
          <p:nvPr>
            <p:ph idx="1"/>
          </p:nvPr>
        </p:nvSpPr>
        <p:spPr>
          <a:xfrm>
            <a:off x="666750" y="1695235"/>
            <a:ext cx="10687050" cy="3909433"/>
          </a:xfrm>
        </p:spPr>
        <p:txBody>
          <a:bodyPr/>
          <a:lstStyle/>
          <a:p>
            <a:pPr marL="0" indent="0">
              <a:buNone/>
            </a:pPr>
            <a:r>
              <a:rPr lang="en-US" dirty="0">
                <a:solidFill>
                  <a:schemeClr val="tx1"/>
                </a:solidFill>
              </a:rPr>
              <a:t>For instance, if you are doing an activity about numbers, you could look at the Cognitive Skills domain and create groups according to the results. This allows for differentiated instruction within the classroom. </a:t>
            </a:r>
            <a:endParaRPr lang="en-CA" dirty="0">
              <a:solidFill>
                <a:schemeClr val="tx1"/>
              </a:solidFill>
            </a:endParaRPr>
          </a:p>
          <a:p>
            <a:endParaRPr lang="en-CA" dirty="0">
              <a:solidFill>
                <a:schemeClr val="tx1"/>
              </a:solidFill>
            </a:endParaRPr>
          </a:p>
        </p:txBody>
      </p:sp>
      <p:pic>
        <p:nvPicPr>
          <p:cNvPr id="5" name="Picture 4">
            <a:extLst>
              <a:ext uri="{FF2B5EF4-FFF2-40B4-BE49-F238E27FC236}">
                <a16:creationId xmlns:a16="http://schemas.microsoft.com/office/drawing/2014/main" id="{0A8A8766-6773-4F38-AA04-19D7CECCED04}"/>
              </a:ext>
            </a:extLst>
          </p:cNvPr>
          <p:cNvPicPr>
            <a:picLocks noChangeAspect="1"/>
          </p:cNvPicPr>
          <p:nvPr/>
        </p:nvPicPr>
        <p:blipFill>
          <a:blip r:embed="rId3"/>
          <a:stretch>
            <a:fillRect/>
          </a:stretch>
        </p:blipFill>
        <p:spPr>
          <a:xfrm>
            <a:off x="5062904" y="3697182"/>
            <a:ext cx="3819525" cy="3028950"/>
          </a:xfrm>
          <a:prstGeom prst="rect">
            <a:avLst/>
          </a:prstGeom>
        </p:spPr>
      </p:pic>
      <p:sp>
        <p:nvSpPr>
          <p:cNvPr id="7" name="Rectangle: Rounded Corners 6">
            <a:extLst>
              <a:ext uri="{FF2B5EF4-FFF2-40B4-BE49-F238E27FC236}">
                <a16:creationId xmlns:a16="http://schemas.microsoft.com/office/drawing/2014/main" id="{9EA13E8C-868C-4320-B724-57EAC2F11714}"/>
              </a:ext>
            </a:extLst>
          </p:cNvPr>
          <p:cNvSpPr/>
          <p:nvPr/>
        </p:nvSpPr>
        <p:spPr>
          <a:xfrm>
            <a:off x="5816112" y="3697182"/>
            <a:ext cx="785446" cy="30289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E14C875A-6464-4EB8-9128-CCB316DAEB8C}"/>
              </a:ext>
            </a:extLst>
          </p:cNvPr>
          <p:cNvPicPr>
            <a:picLocks noChangeAspect="1"/>
          </p:cNvPicPr>
          <p:nvPr/>
        </p:nvPicPr>
        <p:blipFill>
          <a:blip r:embed="rId4"/>
          <a:stretch>
            <a:fillRect/>
          </a:stretch>
        </p:blipFill>
        <p:spPr>
          <a:xfrm>
            <a:off x="3535241" y="3697182"/>
            <a:ext cx="1552575" cy="3000375"/>
          </a:xfrm>
          <a:prstGeom prst="rect">
            <a:avLst/>
          </a:prstGeom>
        </p:spPr>
      </p:pic>
    </p:spTree>
    <p:extLst>
      <p:ext uri="{BB962C8B-B14F-4D97-AF65-F5344CB8AC3E}">
        <p14:creationId xmlns:p14="http://schemas.microsoft.com/office/powerpoint/2010/main" val="1870967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B1AE5C-5E1D-4CD1-961E-71E8DE83F582}"/>
              </a:ext>
            </a:extLst>
          </p:cNvPr>
          <p:cNvSpPr>
            <a:spLocks noGrp="1"/>
          </p:cNvSpPr>
          <p:nvPr>
            <p:ph type="title"/>
          </p:nvPr>
        </p:nvSpPr>
        <p:spPr>
          <a:xfrm>
            <a:off x="682868" y="401588"/>
            <a:ext cx="10670931" cy="782443"/>
          </a:xfrm>
        </p:spPr>
        <p:txBody>
          <a:bodyPr>
            <a:normAutofit fontScale="90000"/>
          </a:bodyPr>
          <a:lstStyle/>
          <a:p>
            <a:r>
              <a:rPr lang="en-CA" sz="5300" dirty="0"/>
              <a:t>Planning responses</a:t>
            </a:r>
            <a:br>
              <a:rPr lang="en-CA" dirty="0">
                <a:solidFill>
                  <a:schemeClr val="accent6">
                    <a:lumMod val="75000"/>
                  </a:schemeClr>
                </a:solidFill>
              </a:rPr>
            </a:br>
            <a:endParaRPr lang="en-CA" dirty="0"/>
          </a:p>
        </p:txBody>
      </p:sp>
      <p:sp>
        <p:nvSpPr>
          <p:cNvPr id="4" name="Content Placeholder 3">
            <a:extLst>
              <a:ext uri="{FF2B5EF4-FFF2-40B4-BE49-F238E27FC236}">
                <a16:creationId xmlns:a16="http://schemas.microsoft.com/office/drawing/2014/main" id="{0B60C5D0-D09C-4A48-BEDF-FFAEBC98994A}"/>
              </a:ext>
            </a:extLst>
          </p:cNvPr>
          <p:cNvSpPr>
            <a:spLocks noGrp="1"/>
          </p:cNvSpPr>
          <p:nvPr>
            <p:ph idx="1"/>
          </p:nvPr>
        </p:nvSpPr>
        <p:spPr>
          <a:xfrm>
            <a:off x="682869" y="1708394"/>
            <a:ext cx="5413132" cy="4351338"/>
          </a:xfrm>
        </p:spPr>
        <p:txBody>
          <a:bodyPr/>
          <a:lstStyle/>
          <a:p>
            <a:pPr marL="0" indent="0">
              <a:lnSpc>
                <a:spcPct val="100000"/>
              </a:lnSpc>
              <a:buNone/>
            </a:pPr>
            <a:r>
              <a:rPr lang="en-US" sz="3200" dirty="0">
                <a:solidFill>
                  <a:schemeClr val="tx1"/>
                </a:solidFill>
              </a:rPr>
              <a:t>As you plan your response to the results, consider these factors: </a:t>
            </a:r>
          </a:p>
          <a:p>
            <a:pPr marL="0" indent="0">
              <a:buNone/>
            </a:pPr>
            <a:r>
              <a:rPr lang="en-CA" sz="3200" dirty="0">
                <a:solidFill>
                  <a:schemeClr val="tx1"/>
                </a:solidFill>
              </a:rPr>
              <a:t>1) Results, information, and strategies</a:t>
            </a:r>
          </a:p>
          <a:p>
            <a:pPr marL="0" indent="0">
              <a:buNone/>
            </a:pPr>
            <a:r>
              <a:rPr lang="en-CA" sz="3200" dirty="0">
                <a:solidFill>
                  <a:schemeClr val="tx1"/>
                </a:solidFill>
              </a:rPr>
              <a:t>2) Additional support staff</a:t>
            </a:r>
          </a:p>
          <a:p>
            <a:pPr marL="0" indent="0">
              <a:buNone/>
            </a:pPr>
            <a:r>
              <a:rPr lang="en-CA" sz="3200" dirty="0">
                <a:solidFill>
                  <a:schemeClr val="tx1"/>
                </a:solidFill>
              </a:rPr>
              <a:t>3) Supplies and environment</a:t>
            </a:r>
            <a:endParaRPr lang="en-CA" sz="3200" b="1" dirty="0">
              <a:solidFill>
                <a:schemeClr val="tx1"/>
              </a:solidFill>
            </a:endParaRPr>
          </a:p>
          <a:p>
            <a:endParaRPr lang="en-CA" dirty="0"/>
          </a:p>
        </p:txBody>
      </p:sp>
      <p:pic>
        <p:nvPicPr>
          <p:cNvPr id="2" name="Picture 1">
            <a:extLst>
              <a:ext uri="{FF2B5EF4-FFF2-40B4-BE49-F238E27FC236}">
                <a16:creationId xmlns:a16="http://schemas.microsoft.com/office/drawing/2014/main" id="{A1386373-96AA-490E-BF5E-5D4CDFFC5F13}"/>
              </a:ext>
            </a:extLst>
          </p:cNvPr>
          <p:cNvPicPr>
            <a:picLocks noChangeAspect="1"/>
          </p:cNvPicPr>
          <p:nvPr/>
        </p:nvPicPr>
        <p:blipFill>
          <a:blip r:embed="rId3"/>
          <a:stretch>
            <a:fillRect/>
          </a:stretch>
        </p:blipFill>
        <p:spPr>
          <a:xfrm>
            <a:off x="6435969" y="1708394"/>
            <a:ext cx="5413131" cy="3608754"/>
          </a:xfrm>
          <a:prstGeom prst="rect">
            <a:avLst/>
          </a:prstGeom>
        </p:spPr>
      </p:pic>
    </p:spTree>
    <p:extLst>
      <p:ext uri="{BB962C8B-B14F-4D97-AF65-F5344CB8AC3E}">
        <p14:creationId xmlns:p14="http://schemas.microsoft.com/office/powerpoint/2010/main" val="2319078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11"/>
          <p:cNvSpPr txBox="1">
            <a:spLocks/>
          </p:cNvSpPr>
          <p:nvPr/>
        </p:nvSpPr>
        <p:spPr>
          <a:xfrm>
            <a:off x="704850" y="539261"/>
            <a:ext cx="10361734" cy="732443"/>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800" kern="1200">
                <a:solidFill>
                  <a:schemeClr val="accent4"/>
                </a:solidFill>
                <a:latin typeface="+mj-lt"/>
                <a:ea typeface="+mj-ea"/>
                <a:cs typeface="+mj-cs"/>
              </a:defRPr>
            </a:lvl1pPr>
          </a:lstStyle>
          <a:p>
            <a:endParaRPr lang="en-US" dirty="0"/>
          </a:p>
          <a:p>
            <a:pPr>
              <a:lnSpc>
                <a:spcPct val="102000"/>
              </a:lnSpc>
            </a:pPr>
            <a:r>
              <a:rPr lang="en-US" sz="4000" dirty="0">
                <a:solidFill>
                  <a:schemeClr val="accent1"/>
                </a:solidFill>
                <a:latin typeface="+mn-lt"/>
              </a:rPr>
              <a:t>Results, information, and strategies</a:t>
            </a:r>
          </a:p>
        </p:txBody>
      </p:sp>
      <p:sp>
        <p:nvSpPr>
          <p:cNvPr id="10" name="Shape 258"/>
          <p:cNvSpPr/>
          <p:nvPr/>
        </p:nvSpPr>
        <p:spPr>
          <a:xfrm>
            <a:off x="762732" y="1739261"/>
            <a:ext cx="10666535" cy="4288033"/>
          </a:xfrm>
          <a:prstGeom prst="rect">
            <a:avLst/>
          </a:prstGeom>
          <a:ln w="12700">
            <a:miter lim="400000"/>
          </a:ln>
          <a:extLst>
            <a:ext uri="{C572A759-6A51-4108-AA02-DFA0A04FC94B}">
              <ma14:wrappingTextBoxFlag xmlns:ma14="http://schemas.microsoft.com/office/mac/drawingml/2011/main" xmlns="" val="1"/>
            </a:ext>
          </a:extLst>
        </p:spPr>
        <p:txBody>
          <a:bodyPr wrap="square" lIns="38100" tIns="38100" rIns="38100" bIns="38100">
            <a:spAutoFit/>
          </a:bodyPr>
          <a:lstStyle>
            <a:lvl1pPr marL="0" marR="0">
              <a:buClr>
                <a:srgbClr val="767779"/>
              </a:buClr>
              <a:buFont typeface="Calibri"/>
              <a:defRPr sz="1800" b="1">
                <a:solidFill>
                  <a:srgbClr val="767779"/>
                </a:solidFill>
                <a:uFill>
                  <a:solidFill>
                    <a:srgbClr val="767779"/>
                  </a:solidFill>
                </a:uFill>
                <a:latin typeface="+mj-lt"/>
                <a:ea typeface="+mj-ea"/>
                <a:cs typeface="+mj-cs"/>
                <a:sym typeface="Calibri"/>
              </a:defRPr>
            </a:lvl1pPr>
          </a:lstStyle>
          <a:p>
            <a:pPr>
              <a:lnSpc>
                <a:spcPct val="108000"/>
              </a:lnSpc>
              <a:spcBef>
                <a:spcPts val="1000"/>
              </a:spcBef>
            </a:pPr>
            <a:r>
              <a:rPr lang="en-US" sz="3200" b="0" dirty="0">
                <a:solidFill>
                  <a:schemeClr val="tx1"/>
                </a:solidFill>
                <a:latin typeface="+mn-lt"/>
              </a:rPr>
              <a:t>Questions to consider:</a:t>
            </a:r>
          </a:p>
          <a:p>
            <a:pPr marL="342900" indent="-342900">
              <a:lnSpc>
                <a:spcPct val="108000"/>
              </a:lnSpc>
              <a:spcBef>
                <a:spcPts val="1000"/>
              </a:spcBef>
              <a:buFont typeface="Arial" panose="020B0604020202020204" pitchFamily="34" charset="0"/>
              <a:buChar char="•"/>
            </a:pPr>
            <a:r>
              <a:rPr lang="en-US" sz="3200" b="0" dirty="0">
                <a:solidFill>
                  <a:schemeClr val="tx1"/>
                </a:solidFill>
                <a:latin typeface="+mn-lt"/>
              </a:rPr>
              <a:t>What </a:t>
            </a:r>
            <a:r>
              <a:rPr lang="en-US" sz="3200" dirty="0">
                <a:solidFill>
                  <a:schemeClr val="tx1"/>
                </a:solidFill>
                <a:latin typeface="+mn-lt"/>
              </a:rPr>
              <a:t>additional information </a:t>
            </a:r>
            <a:r>
              <a:rPr lang="en-US" sz="3200" b="0" dirty="0">
                <a:solidFill>
                  <a:schemeClr val="tx1"/>
                </a:solidFill>
                <a:latin typeface="+mn-lt"/>
              </a:rPr>
              <a:t>do you have about the cohort? </a:t>
            </a:r>
          </a:p>
          <a:p>
            <a:pPr marL="342900" indent="-342900">
              <a:lnSpc>
                <a:spcPct val="108000"/>
              </a:lnSpc>
              <a:spcBef>
                <a:spcPts val="1000"/>
              </a:spcBef>
              <a:buFont typeface="Arial" panose="020B0604020202020204" pitchFamily="34" charset="0"/>
              <a:buChar char="•"/>
            </a:pPr>
            <a:r>
              <a:rPr lang="en-US" sz="3200" b="0" dirty="0">
                <a:solidFill>
                  <a:schemeClr val="tx1"/>
                </a:solidFill>
                <a:latin typeface="+mn-lt"/>
              </a:rPr>
              <a:t>What </a:t>
            </a:r>
            <a:r>
              <a:rPr lang="en-US" sz="3200" dirty="0">
                <a:solidFill>
                  <a:schemeClr val="tx1"/>
                </a:solidFill>
                <a:latin typeface="+mn-lt"/>
              </a:rPr>
              <a:t>level of support</a:t>
            </a:r>
            <a:r>
              <a:rPr lang="en-US" sz="3200" b="0" dirty="0">
                <a:solidFill>
                  <a:schemeClr val="tx1"/>
                </a:solidFill>
                <a:latin typeface="+mn-lt"/>
              </a:rPr>
              <a:t> do these children require?</a:t>
            </a:r>
          </a:p>
          <a:p>
            <a:pPr marL="342900" indent="-342900">
              <a:lnSpc>
                <a:spcPct val="108000"/>
              </a:lnSpc>
              <a:spcBef>
                <a:spcPts val="1000"/>
              </a:spcBef>
              <a:buFont typeface="Arial" panose="020B0604020202020204" pitchFamily="34" charset="0"/>
              <a:buChar char="•"/>
            </a:pPr>
            <a:r>
              <a:rPr lang="en-US" sz="3200" b="0" dirty="0">
                <a:solidFill>
                  <a:schemeClr val="tx1"/>
                </a:solidFill>
                <a:latin typeface="+mn-lt"/>
              </a:rPr>
              <a:t>Which domain(s) will require </a:t>
            </a:r>
            <a:r>
              <a:rPr lang="en-US" sz="3200" dirty="0">
                <a:solidFill>
                  <a:schemeClr val="tx1"/>
                </a:solidFill>
                <a:latin typeface="+mn-lt"/>
              </a:rPr>
              <a:t>intentional strategies and focus?</a:t>
            </a:r>
            <a:endParaRPr lang="en-US" sz="3200" b="0" dirty="0">
              <a:solidFill>
                <a:schemeClr val="tx1"/>
              </a:solidFill>
              <a:latin typeface="+mn-lt"/>
            </a:endParaRPr>
          </a:p>
          <a:p>
            <a:pPr marL="342900" indent="-342900">
              <a:lnSpc>
                <a:spcPct val="108000"/>
              </a:lnSpc>
              <a:spcBef>
                <a:spcPts val="1000"/>
              </a:spcBef>
              <a:buFont typeface="Arial" panose="020B0604020202020204" pitchFamily="34" charset="0"/>
              <a:buChar char="•"/>
            </a:pPr>
            <a:r>
              <a:rPr lang="en-US" sz="3200" b="0" dirty="0">
                <a:solidFill>
                  <a:schemeClr val="tx1"/>
                </a:solidFill>
                <a:latin typeface="+mn-lt"/>
              </a:rPr>
              <a:t>How could the children’s</a:t>
            </a:r>
            <a:r>
              <a:rPr lang="en-US" sz="3200" dirty="0">
                <a:solidFill>
                  <a:schemeClr val="tx1"/>
                </a:solidFill>
                <a:latin typeface="+mn-lt"/>
              </a:rPr>
              <a:t> strengths support learning </a:t>
            </a:r>
            <a:r>
              <a:rPr lang="en-US" sz="3200" b="0" dirty="0">
                <a:solidFill>
                  <a:schemeClr val="tx1"/>
                </a:solidFill>
                <a:latin typeface="+mn-lt"/>
              </a:rPr>
              <a:t>in other areas?</a:t>
            </a:r>
            <a:r>
              <a:rPr lang="en-US" sz="3200" dirty="0">
                <a:solidFill>
                  <a:schemeClr val="tx1"/>
                </a:solidFill>
                <a:latin typeface="+mn-lt"/>
              </a:rPr>
              <a:t> </a:t>
            </a:r>
            <a:r>
              <a:rPr lang="en-US" sz="3200" b="0" dirty="0">
                <a:solidFill>
                  <a:schemeClr val="tx1"/>
                </a:solidFill>
                <a:latin typeface="+mn-lt"/>
              </a:rPr>
              <a:t> </a:t>
            </a:r>
          </a:p>
        </p:txBody>
      </p:sp>
    </p:spTree>
    <p:extLst>
      <p:ext uri="{BB962C8B-B14F-4D97-AF65-F5344CB8AC3E}">
        <p14:creationId xmlns:p14="http://schemas.microsoft.com/office/powerpoint/2010/main" val="818804614"/>
      </p:ext>
    </p:extLst>
  </p:cSld>
  <p:clrMapOvr>
    <a:masterClrMapping/>
  </p:clrMapOvr>
</p:sld>
</file>

<file path=ppt/theme/theme1.xml><?xml version="1.0" encoding="utf-8"?>
<a:theme xmlns:a="http://schemas.openxmlformats.org/drawingml/2006/main" name="Office Theme">
  <a:themeElements>
    <a:clrScheme name="TLB 2017">
      <a:dk1>
        <a:srgbClr val="333333"/>
      </a:dk1>
      <a:lt1>
        <a:sysClr val="window" lastClr="FFFFFF"/>
      </a:lt1>
      <a:dk2>
        <a:srgbClr val="333333"/>
      </a:dk2>
      <a:lt2>
        <a:srgbClr val="FFFFFF"/>
      </a:lt2>
      <a:accent1>
        <a:srgbClr val="57A445"/>
      </a:accent1>
      <a:accent2>
        <a:srgbClr val="243670"/>
      </a:accent2>
      <a:accent3>
        <a:srgbClr val="F58620"/>
      </a:accent3>
      <a:accent4>
        <a:srgbClr val="008FBE"/>
      </a:accent4>
      <a:accent5>
        <a:srgbClr val="EA2127"/>
      </a:accent5>
      <a:accent6>
        <a:srgbClr val="5F5F5F"/>
      </a:accent6>
      <a:hlink>
        <a:srgbClr val="008FBE"/>
      </a:hlink>
      <a:folHlink>
        <a:srgbClr val="5F5F5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YE PPT template 2017" id="{D53A2194-B413-453B-9C32-B9EB8B47F694}" vid="{E5296CEB-40C4-4B08-A588-284AFF55ECC0}"/>
    </a:ext>
  </a:extLst>
</a:theme>
</file>

<file path=ppt/theme/theme2.xml><?xml version="1.0" encoding="utf-8"?>
<a:theme xmlns:a="http://schemas.openxmlformats.org/drawingml/2006/main" name="TLB Wide Screen Theme">
  <a:themeElements>
    <a:clrScheme name="TLB and EYE Colours">
      <a:dk1>
        <a:srgbClr val="333333"/>
      </a:dk1>
      <a:lt1>
        <a:sysClr val="window" lastClr="FFFFFF"/>
      </a:lt1>
      <a:dk2>
        <a:srgbClr val="333333"/>
      </a:dk2>
      <a:lt2>
        <a:srgbClr val="FFFFFF"/>
      </a:lt2>
      <a:accent1>
        <a:srgbClr val="57A445"/>
      </a:accent1>
      <a:accent2>
        <a:srgbClr val="243670"/>
      </a:accent2>
      <a:accent3>
        <a:srgbClr val="F58620"/>
      </a:accent3>
      <a:accent4>
        <a:srgbClr val="008FBE"/>
      </a:accent4>
      <a:accent5>
        <a:srgbClr val="EA2127"/>
      </a:accent5>
      <a:accent6>
        <a:srgbClr val="FEC116"/>
      </a:accent6>
      <a:hlink>
        <a:srgbClr val="008FBE"/>
      </a:hlink>
      <a:folHlink>
        <a:srgbClr val="7030A0"/>
      </a:folHlink>
    </a:clrScheme>
    <a:fontScheme name="TLB Fonts">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LB Wide Screen Theme" id="{99A9860A-6822-4044-AB87-17807F34D5B1}" vid="{83415BA7-A76D-4554-9D68-4C69B3917472}"/>
    </a:ext>
  </a:extLst>
</a:theme>
</file>

<file path=ppt/theme/theme3.xml><?xml version="1.0" encoding="utf-8"?>
<a:theme xmlns:a="http://schemas.openxmlformats.org/drawingml/2006/main" name="1_Office Theme">
  <a:themeElements>
    <a:clrScheme name="TLB 2017">
      <a:dk1>
        <a:srgbClr val="333333"/>
      </a:dk1>
      <a:lt1>
        <a:sysClr val="window" lastClr="FFFFFF"/>
      </a:lt1>
      <a:dk2>
        <a:srgbClr val="333333"/>
      </a:dk2>
      <a:lt2>
        <a:srgbClr val="FFFFFF"/>
      </a:lt2>
      <a:accent1>
        <a:srgbClr val="57A445"/>
      </a:accent1>
      <a:accent2>
        <a:srgbClr val="243670"/>
      </a:accent2>
      <a:accent3>
        <a:srgbClr val="F58620"/>
      </a:accent3>
      <a:accent4>
        <a:srgbClr val="008FBE"/>
      </a:accent4>
      <a:accent5>
        <a:srgbClr val="EA2127"/>
      </a:accent5>
      <a:accent6>
        <a:srgbClr val="5F5F5F"/>
      </a:accent6>
      <a:hlink>
        <a:srgbClr val="008FBE"/>
      </a:hlink>
      <a:folHlink>
        <a:srgbClr val="5F5F5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6986188C-F28B-47F1-A05A-994D3EA8593A}" vid="{C4FCD4B9-EDA5-4304-8E6C-4598BB93315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EYE PPT template 2017</Template>
  <TotalTime>16428</TotalTime>
  <Words>1673</Words>
  <Application>Microsoft Office PowerPoint</Application>
  <PresentationFormat>Widescreen</PresentationFormat>
  <Paragraphs>145</Paragraphs>
  <Slides>17</Slides>
  <Notes>17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17</vt:i4>
      </vt:variant>
    </vt:vector>
  </HeadingPairs>
  <TitlesOfParts>
    <vt:vector size="23" baseType="lpstr">
      <vt:lpstr>Arial</vt:lpstr>
      <vt:lpstr>Calibri</vt:lpstr>
      <vt:lpstr>Calibri Light</vt:lpstr>
      <vt:lpstr>Office Theme</vt:lpstr>
      <vt:lpstr>TLB Wide Screen Theme</vt:lpstr>
      <vt:lpstr>1_Office Theme</vt:lpstr>
      <vt:lpstr>Responding to EYE-DA results  </vt:lpstr>
      <vt:lpstr>PowerPoint Presentation</vt:lpstr>
      <vt:lpstr>Determining scores</vt:lpstr>
      <vt:lpstr>Supports based on child-level results</vt:lpstr>
      <vt:lpstr>Supports based on child-level results</vt:lpstr>
      <vt:lpstr>Grouping for differentiated instruction </vt:lpstr>
      <vt:lpstr>Grouping for differentiated instruction </vt:lpstr>
      <vt:lpstr>Planning responses </vt:lpstr>
      <vt:lpstr>PowerPoint Presentation</vt:lpstr>
      <vt:lpstr>Additional support staff  </vt:lpstr>
      <vt:lpstr>Supplies and environment </vt:lpstr>
      <vt:lpstr>Child Action Plan</vt:lpstr>
      <vt:lpstr>Child Action Plan</vt:lpstr>
      <vt:lpstr>Teaching strategies</vt:lpstr>
      <vt:lpstr>Teaching strategies  </vt:lpstr>
      <vt:lpstr>Key points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Interpreting TA results and creating an action plan your multidisciplinary team</dc:title>
  <dc:creator>Megan Folkins</dc:creator>
  <cp:keywords>OurSCHOOL;The Learning Bar;2017</cp:keywords>
  <cp:lastModifiedBy>Stephanie Guignion</cp:lastModifiedBy>
  <cp:revision>302</cp:revision>
  <cp:lastPrinted>2017-12-14T13:41:40Z</cp:lastPrinted>
  <dcterms:created xsi:type="dcterms:W3CDTF">2017-12-07T14:44:45Z</dcterms:created>
  <dcterms:modified xsi:type="dcterms:W3CDTF">2022-07-27T19:29:01Z</dcterms:modified>
</cp:coreProperties>
</file>