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4" r:id="rId2"/>
    <p:sldMasterId id="2147483683" r:id="rId3"/>
  </p:sldMasterIdLst>
  <p:notesMasterIdLst>
    <p:notesMasterId r:id="rId22"/>
  </p:notesMasterIdLst>
  <p:handoutMasterIdLst>
    <p:handoutMasterId r:id="rId23"/>
  </p:handoutMasterIdLst>
  <p:sldIdLst>
    <p:sldId id="1615" r:id="rId4"/>
    <p:sldId id="331" r:id="rId5"/>
    <p:sldId id="342" r:id="rId6"/>
    <p:sldId id="1560" r:id="rId7"/>
    <p:sldId id="1556" r:id="rId8"/>
    <p:sldId id="338" r:id="rId9"/>
    <p:sldId id="337" r:id="rId10"/>
    <p:sldId id="1561" r:id="rId11"/>
    <p:sldId id="339" r:id="rId12"/>
    <p:sldId id="340" r:id="rId13"/>
    <p:sldId id="336" r:id="rId14"/>
    <p:sldId id="353" r:id="rId15"/>
    <p:sldId id="1555" r:id="rId16"/>
    <p:sldId id="1559" r:id="rId17"/>
    <p:sldId id="1562" r:id="rId18"/>
    <p:sldId id="1553" r:id="rId19"/>
    <p:sldId id="1554" r:id="rId20"/>
    <p:sldId id="393"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Folkins" initials="MF" lastIdx="7" clrIdx="0">
    <p:extLst>
      <p:ext uri="{19B8F6BF-5375-455C-9EA6-DF929625EA0E}">
        <p15:presenceInfo xmlns:p15="http://schemas.microsoft.com/office/powerpoint/2012/main" userId="a4a39983a739444a" providerId="Windows Live"/>
      </p:ext>
    </p:extLst>
  </p:cmAuthor>
  <p:cmAuthor id="2" name="Janette Desharnais" initials="JD" lastIdx="1" clrIdx="1">
    <p:extLst>
      <p:ext uri="{19B8F6BF-5375-455C-9EA6-DF929625EA0E}">
        <p15:presenceInfo xmlns:p15="http://schemas.microsoft.com/office/powerpoint/2012/main" userId="S::janettedesharnais@thelearningbarinc.onmicrosoft.com::0f217303-bfe7-417b-b636-919d3c42651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4747"/>
    <a:srgbClr val="9D9FA2"/>
    <a:srgbClr val="57A445"/>
    <a:srgbClr val="008FBE"/>
    <a:srgbClr val="EA2127"/>
    <a:srgbClr val="FBFBFB"/>
    <a:srgbClr val="F7F7F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74383" autoAdjust="0"/>
  </p:normalViewPr>
  <p:slideViewPr>
    <p:cSldViewPr snapToGrid="0">
      <p:cViewPr varScale="1">
        <p:scale>
          <a:sx n="82" d="100"/>
          <a:sy n="82" d="100"/>
        </p:scale>
        <p:origin x="1776"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86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FFD613-065A-48E3-BD65-66E15E0DD71C}" type="datetimeFigureOut">
              <a:rPr lang="en-US" smtClean="0"/>
              <a:t>8/3/2022</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9A5AF6-394E-471C-A5E4-1695720C3BD9}" type="slidenum">
              <a:rPr lang="en-US" smtClean="0"/>
              <a:t>‹#›</a:t>
            </a:fld>
            <a:endParaRPr lang="en-US"/>
          </a:p>
        </p:txBody>
      </p:sp>
    </p:spTree>
    <p:extLst>
      <p:ext uri="{BB962C8B-B14F-4D97-AF65-F5344CB8AC3E}">
        <p14:creationId xmlns:p14="http://schemas.microsoft.com/office/powerpoint/2010/main" val="617202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BA6A5A-EBDC-4CF0-B3F8-C524D1005B17}" type="datetimeFigureOut">
              <a:rPr lang="en-US" smtClean="0"/>
              <a:t>8/3/2022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C2D77-D93C-4EA2-A6A6-B7B0F67235B9}" type="slidenum">
              <a:rPr lang="en-US" smtClean="0"/>
              <a:t>‹#›</a:t>
            </a:fld>
            <a:endParaRPr lang="en-US"/>
          </a:p>
        </p:txBody>
      </p:sp>
    </p:spTree>
    <p:extLst>
      <p:ext uri="{BB962C8B-B14F-4D97-AF65-F5344CB8AC3E}">
        <p14:creationId xmlns:p14="http://schemas.microsoft.com/office/powerpoint/2010/main" val="736100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AU" dirty="0">
                <a:latin typeface="Calibri" charset="0"/>
              </a:rPr>
              <a:t>Welcome to this Early Years Evaluation- Direct Assessment Learning Series. </a:t>
            </a:r>
          </a:p>
          <a:p>
            <a:pPr defTabSz="931774">
              <a:defRPr/>
            </a:pPr>
            <a:endParaRPr lang="en-AU" dirty="0">
              <a:latin typeface="Calibri" charset="0"/>
            </a:endParaRPr>
          </a:p>
          <a:p>
            <a:pPr defTabSz="931774">
              <a:defRPr/>
            </a:pPr>
            <a:r>
              <a:rPr lang="en-AU" dirty="0">
                <a:latin typeface="Calibri" charset="0"/>
              </a:rPr>
              <a:t>This session will focus on the post EYE-DA.</a:t>
            </a:r>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F764DB-2342-4846-8B68-51C5FCCA0EDA}"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6876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this ensures that you receive a complete Child Report. This is helpful for teachers when sharing results with families and multidisciplinary teams. </a:t>
            </a:r>
          </a:p>
          <a:p>
            <a:endParaRPr lang="en-CA" dirty="0"/>
          </a:p>
        </p:txBody>
      </p:sp>
      <p:sp>
        <p:nvSpPr>
          <p:cNvPr id="4" name="Slide Number Placeholder 3"/>
          <p:cNvSpPr>
            <a:spLocks noGrp="1"/>
          </p:cNvSpPr>
          <p:nvPr>
            <p:ph type="sldNum" sz="quarter" idx="10"/>
          </p:nvPr>
        </p:nvSpPr>
        <p:spPr/>
        <p:txBody>
          <a:bodyPr/>
          <a:lstStyle/>
          <a:p>
            <a:fld id="{AFF764DB-2342-4846-8B68-51C5FCCA0EDA}" type="slidenum">
              <a:rPr lang="en-CA" smtClean="0"/>
              <a:t>10</a:t>
            </a:fld>
            <a:endParaRPr lang="en-CA"/>
          </a:p>
        </p:txBody>
      </p:sp>
    </p:spTree>
    <p:extLst>
      <p:ext uri="{BB962C8B-B14F-4D97-AF65-F5344CB8AC3E}">
        <p14:creationId xmlns:p14="http://schemas.microsoft.com/office/powerpoint/2010/main" val="1017199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r>
              <a:rPr lang="en-US" dirty="0"/>
              <a:t>Yes!  </a:t>
            </a:r>
          </a:p>
          <a:p>
            <a:r>
              <a:rPr lang="en-US" dirty="0"/>
              <a:t>If you forgot your password, simply click on ‘Forgot Password?’ on the login page.</a:t>
            </a:r>
          </a:p>
          <a:p>
            <a:endParaRPr lang="en-CA" dirty="0"/>
          </a:p>
        </p:txBody>
      </p:sp>
      <p:sp>
        <p:nvSpPr>
          <p:cNvPr id="4" name="Slide Number Placeholder 3"/>
          <p:cNvSpPr>
            <a:spLocks noGrp="1"/>
          </p:cNvSpPr>
          <p:nvPr>
            <p:ph type="sldNum" sz="quarter" idx="10"/>
          </p:nvPr>
        </p:nvSpPr>
        <p:spPr/>
        <p:txBody>
          <a:bodyPr/>
          <a:lstStyle/>
          <a:p>
            <a:fld id="{AFF764DB-2342-4846-8B68-51C5FCCA0EDA}" type="slidenum">
              <a:rPr lang="en-CA" smtClean="0"/>
              <a:t>11</a:t>
            </a:fld>
            <a:endParaRPr lang="en-CA"/>
          </a:p>
        </p:txBody>
      </p:sp>
    </p:spTree>
    <p:extLst>
      <p:ext uri="{BB962C8B-B14F-4D97-AF65-F5344CB8AC3E}">
        <p14:creationId xmlns:p14="http://schemas.microsoft.com/office/powerpoint/2010/main" val="22342930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noProof="0" dirty="0"/>
              <a:t>Page 1 of the Post EYE-DA Child Report has the same format as the one from your pre session.</a:t>
            </a:r>
          </a:p>
          <a:p>
            <a:r>
              <a:rPr lang="en-US" b="0" noProof="0" dirty="0"/>
              <a:t>Page 2 has side-by-side pre-post results, allowing you and others using this report to quickly see the growth made during the year. </a:t>
            </a:r>
          </a:p>
          <a:p>
            <a:endParaRPr lang="en-CA" b="0" noProof="0" dirty="0"/>
          </a:p>
        </p:txBody>
      </p:sp>
      <p:sp>
        <p:nvSpPr>
          <p:cNvPr id="4" name="Slide Number Placeholder 3"/>
          <p:cNvSpPr>
            <a:spLocks noGrp="1"/>
          </p:cNvSpPr>
          <p:nvPr>
            <p:ph type="sldNum" sz="quarter" idx="10"/>
          </p:nvPr>
        </p:nvSpPr>
        <p:spPr/>
        <p:txBody>
          <a:bodyPr/>
          <a:lstStyle/>
          <a:p>
            <a:fld id="{5C1C2D77-D93C-4EA2-A6A6-B7B0F67235B9}" type="slidenum">
              <a:rPr lang="en-US" smtClean="0"/>
              <a:t>12</a:t>
            </a:fld>
            <a:endParaRPr lang="en-US"/>
          </a:p>
        </p:txBody>
      </p:sp>
    </p:spTree>
    <p:extLst>
      <p:ext uri="{BB962C8B-B14F-4D97-AF65-F5344CB8AC3E}">
        <p14:creationId xmlns:p14="http://schemas.microsoft.com/office/powerpoint/2010/main" val="8884972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FF764DB-2342-4846-8B68-51C5FCCA0EDA}"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63646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pre‐post EYE‐DA results provide educators and multidisciplinary teams with information about children’s strengths and areas of need. As children transition from pre-kindergarten, the information can be shared with kindergarten teachers to establish effective supports and develop a transition plan. This ensures that resources are in place to support the children the moment they begin kindergarten.</a:t>
            </a:r>
          </a:p>
          <a:p>
            <a:endParaRPr lang="en-CA" dirty="0"/>
          </a:p>
        </p:txBody>
      </p:sp>
      <p:sp>
        <p:nvSpPr>
          <p:cNvPr id="4" name="Slide Number Placeholder 3"/>
          <p:cNvSpPr>
            <a:spLocks noGrp="1"/>
          </p:cNvSpPr>
          <p:nvPr>
            <p:ph type="sldNum" sz="quarter" idx="5"/>
          </p:nvPr>
        </p:nvSpPr>
        <p:spPr/>
        <p:txBody>
          <a:bodyPr/>
          <a:lstStyle/>
          <a:p>
            <a:fld id="{5C1C2D77-D93C-4EA2-A6A6-B7B0F67235B9}" type="slidenum">
              <a:rPr lang="en-US" smtClean="0"/>
              <a:t>14</a:t>
            </a:fld>
            <a:endParaRPr lang="en-US"/>
          </a:p>
        </p:txBody>
      </p:sp>
    </p:spTree>
    <p:extLst>
      <p:ext uri="{BB962C8B-B14F-4D97-AF65-F5344CB8AC3E}">
        <p14:creationId xmlns:p14="http://schemas.microsoft.com/office/powerpoint/2010/main" val="819443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supports were implemented in pre-kindergarten?</a:t>
            </a:r>
          </a:p>
          <a:p>
            <a:r>
              <a:rPr lang="en-US" dirty="0"/>
              <a:t>What worked well to meet the child’s needs?</a:t>
            </a:r>
          </a:p>
          <a:p>
            <a:r>
              <a:rPr lang="en-US" dirty="0"/>
              <a:t>What supports and responses did not work well and why?</a:t>
            </a:r>
          </a:p>
          <a:p>
            <a:r>
              <a:rPr lang="en-US" dirty="0"/>
              <a:t>What are the child’s interests?</a:t>
            </a:r>
          </a:p>
          <a:p>
            <a:r>
              <a:rPr lang="en-US" dirty="0"/>
              <a:t>What interventions will need to be put in place to support the child in the transition to kindergarten?</a:t>
            </a:r>
          </a:p>
          <a:p>
            <a:r>
              <a:rPr lang="en-US" dirty="0"/>
              <a:t>Are there any environmental accommodations needed? Visual supports? </a:t>
            </a:r>
          </a:p>
          <a:p>
            <a:endParaRPr lang="en-US" dirty="0"/>
          </a:p>
          <a:p>
            <a:r>
              <a:rPr lang="en-US" dirty="0"/>
              <a:t>The EYE Child Action Plan helps you capture and share this information with next year’s teacher. As with the pre-session, the Child Action Plans are available in the system where you download your Child Reports on the Class List page.</a:t>
            </a:r>
          </a:p>
          <a:p>
            <a:endParaRPr lang="en-US" dirty="0"/>
          </a:p>
          <a:p>
            <a:endParaRPr lang="en-CA" dirty="0"/>
          </a:p>
        </p:txBody>
      </p:sp>
      <p:sp>
        <p:nvSpPr>
          <p:cNvPr id="4" name="Slide Number Placeholder 3"/>
          <p:cNvSpPr>
            <a:spLocks noGrp="1"/>
          </p:cNvSpPr>
          <p:nvPr>
            <p:ph type="sldNum" sz="quarter" idx="5"/>
          </p:nvPr>
        </p:nvSpPr>
        <p:spPr/>
        <p:txBody>
          <a:bodyPr/>
          <a:lstStyle/>
          <a:p>
            <a:fld id="{5C1C2D77-D93C-4EA2-A6A6-B7B0F67235B9}" type="slidenum">
              <a:rPr lang="en-US" smtClean="0"/>
              <a:t>15</a:t>
            </a:fld>
            <a:endParaRPr lang="en-US"/>
          </a:p>
        </p:txBody>
      </p:sp>
    </p:spTree>
    <p:extLst>
      <p:ext uri="{BB962C8B-B14F-4D97-AF65-F5344CB8AC3E}">
        <p14:creationId xmlns:p14="http://schemas.microsoft.com/office/powerpoint/2010/main" val="2539270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AFF764DB-2342-4846-8B68-51C5FCCA0EDA}" type="slidenum">
              <a:rPr lang="en-CA" smtClean="0"/>
              <a:t>16</a:t>
            </a:fld>
            <a:endParaRPr lang="en-CA"/>
          </a:p>
        </p:txBody>
      </p:sp>
    </p:spTree>
    <p:extLst>
      <p:ext uri="{BB962C8B-B14F-4D97-AF65-F5344CB8AC3E}">
        <p14:creationId xmlns:p14="http://schemas.microsoft.com/office/powerpoint/2010/main" val="174181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AFF764DB-2342-4846-8B68-51C5FCCA0EDA}" type="slidenum">
              <a:rPr lang="en-CA" smtClean="0"/>
              <a:t>17</a:t>
            </a:fld>
            <a:endParaRPr lang="en-CA"/>
          </a:p>
        </p:txBody>
      </p:sp>
    </p:spTree>
    <p:extLst>
      <p:ext uri="{BB962C8B-B14F-4D97-AF65-F5344CB8AC3E}">
        <p14:creationId xmlns:p14="http://schemas.microsoft.com/office/powerpoint/2010/main" val="20408243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Shape 291"/>
          <p:cNvSpPr>
            <a:spLocks noGrp="1" noRot="1" noChangeAspect="1"/>
          </p:cNvSpPr>
          <p:nvPr>
            <p:ph type="sldImg" idx="2"/>
          </p:nvPr>
        </p:nvSpPr>
        <p:spPr>
          <a:xfrm>
            <a:off x="90488" y="744538"/>
            <a:ext cx="6616700" cy="3722687"/>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2" name="Shape 292"/>
          <p:cNvSpPr txBox="1">
            <a:spLocks noGrp="1"/>
          </p:cNvSpPr>
          <p:nvPr>
            <p:ph type="body" idx="1"/>
          </p:nvPr>
        </p:nvSpPr>
        <p:spPr>
          <a:xfrm>
            <a:off x="679768" y="4715153"/>
            <a:ext cx="5438139" cy="4466987"/>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141484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session, we will discuss the benefits of the Post EYE-DA, we’ll review the Post EYE-DA and we’ll discuss sharing the results to facilitate the transition to kindergarten.</a:t>
            </a:r>
          </a:p>
          <a:p>
            <a:endParaRPr lang="en-CA" dirty="0"/>
          </a:p>
        </p:txBody>
      </p:sp>
      <p:sp>
        <p:nvSpPr>
          <p:cNvPr id="4" name="Slide Number Placeholder 3"/>
          <p:cNvSpPr>
            <a:spLocks noGrp="1"/>
          </p:cNvSpPr>
          <p:nvPr>
            <p:ph type="sldNum" sz="quarter" idx="10"/>
          </p:nvPr>
        </p:nvSpPr>
        <p:spPr/>
        <p:txBody>
          <a:bodyPr/>
          <a:lstStyle/>
          <a:p>
            <a:fld id="{5C1C2D77-D93C-4EA2-A6A6-B7B0F67235B9}" type="slidenum">
              <a:rPr lang="en-US" smtClean="0"/>
              <a:t>2</a:t>
            </a:fld>
            <a:endParaRPr lang="en-US"/>
          </a:p>
        </p:txBody>
      </p:sp>
    </p:spTree>
    <p:extLst>
      <p:ext uri="{BB962C8B-B14F-4D97-AF65-F5344CB8AC3E}">
        <p14:creationId xmlns:p14="http://schemas.microsoft.com/office/powerpoint/2010/main" val="1051549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xfrm>
            <a:off x="388938" y="690563"/>
            <a:ext cx="6156325" cy="3462337"/>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8370"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latin typeface="Calibri" charset="0"/>
              </a:rPr>
              <a:t>A post-session can help gauge the effectiveness and appropriateness of supports provided throughout the year.</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altLang="ja-JP" baseline="0" dirty="0">
                <a:latin typeface="Calibri" charset="0"/>
              </a:rPr>
            </a:br>
            <a:r>
              <a:rPr lang="en-US" altLang="ja-JP" baseline="0" dirty="0">
                <a:latin typeface="Calibri" charset="0"/>
              </a:rPr>
              <a:t>The results from the Post EYE-DA can also be shared with families to help highlight areas of improvement or to identify areas that still need additional support.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aseline="0" dirty="0">
              <a:latin typeface="Calibri"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latin typeface="Calibri" charset="0"/>
              </a:rPr>
              <a:t>At the administrative level, it can also help with resource allocation and classroom composition in the new grade.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aseline="0" dirty="0">
              <a:latin typeface="Calibri"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aseline="0" dirty="0">
              <a:latin typeface="Calibri" charset="0"/>
            </a:endParaRPr>
          </a:p>
          <a:p>
            <a:endParaRPr lang="en-CA" altLang="ja-JP" dirty="0">
              <a:latin typeface="Calibri" charset="0"/>
            </a:endParaRPr>
          </a:p>
          <a:p>
            <a:endParaRPr lang="en-US" altLang="ja-JP" dirty="0">
              <a:latin typeface="Calibri" charset="0"/>
            </a:endParaRPr>
          </a:p>
        </p:txBody>
      </p:sp>
      <p:sp>
        <p:nvSpPr>
          <p:cNvPr id="58371"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9B9FAB-A130-094F-BF4E-E1E7193CF17D}" type="slidenum">
              <a:rPr lang="en-CA" sz="1200">
                <a:latin typeface="Calibri" charset="0"/>
              </a:rPr>
              <a:pPr/>
              <a:t>3</a:t>
            </a:fld>
            <a:endParaRPr lang="en-CA" sz="1200">
              <a:latin typeface="Calibri" charset="0"/>
            </a:endParaRPr>
          </a:p>
        </p:txBody>
      </p:sp>
    </p:spTree>
    <p:extLst>
      <p:ext uri="{BB962C8B-B14F-4D97-AF65-F5344CB8AC3E}">
        <p14:creationId xmlns:p14="http://schemas.microsoft.com/office/powerpoint/2010/main" val="23221466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noTextEdit="1"/>
          </p:cNvSpPr>
          <p:nvPr>
            <p:ph type="sldImg"/>
          </p:nvPr>
        </p:nvSpPr>
        <p:spPr bwMode="auto">
          <a:xfrm>
            <a:off x="388938" y="690563"/>
            <a:ext cx="6156325" cy="3462337"/>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58370"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aseline="0" dirty="0">
                <a:latin typeface="Calibri" charset="0"/>
              </a:rPr>
              <a:t>A post-session can also support a successful transition to kindergarten. Results can be shared with kindergarten teachers, with a focus on the learning needs of the children who will soon be in their class. This can also ensure that supports are consistent as the children enter their new classroom. For example, if the child is responding well to the use of visual prompts and cues, these strategies should continue being used. While some children may show results that indicate steady progress, others may not be progressing as expected. This is valuable information for the new teacher as there may be other factors to consider that may be impacting a child’s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baseline="0" dirty="0">
              <a:latin typeface="Calibri" charset="0"/>
            </a:endParaRPr>
          </a:p>
          <a:p>
            <a:endParaRPr lang="en-CA" altLang="ja-JP" dirty="0">
              <a:latin typeface="Calibri" charset="0"/>
            </a:endParaRPr>
          </a:p>
          <a:p>
            <a:endParaRPr lang="en-US" altLang="ja-JP" dirty="0">
              <a:latin typeface="Calibri" charset="0"/>
            </a:endParaRPr>
          </a:p>
        </p:txBody>
      </p:sp>
      <p:sp>
        <p:nvSpPr>
          <p:cNvPr id="58371"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69B9FAB-A130-094F-BF4E-E1E7193CF17D}" type="slidenum">
              <a:rPr lang="en-CA" sz="1200">
                <a:latin typeface="Calibri" charset="0"/>
              </a:rPr>
              <a:pPr/>
              <a:t>4</a:t>
            </a:fld>
            <a:endParaRPr lang="en-CA" sz="1200">
              <a:latin typeface="Calibri" charset="0"/>
            </a:endParaRPr>
          </a:p>
        </p:txBody>
      </p:sp>
    </p:spTree>
    <p:extLst>
      <p:ext uri="{BB962C8B-B14F-4D97-AF65-F5344CB8AC3E}">
        <p14:creationId xmlns:p14="http://schemas.microsoft.com/office/powerpoint/2010/main" val="34942916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 and Post EYE-DA are essentially the same, with one important exception: </a:t>
            </a:r>
          </a:p>
          <a:p>
            <a:r>
              <a:rPr lang="en-US" dirty="0"/>
              <a:t>In most post-sessions, not all the children will be reassessed. </a:t>
            </a:r>
          </a:p>
          <a:p>
            <a:endParaRPr lang="en-CA" dirty="0"/>
          </a:p>
        </p:txBody>
      </p:sp>
      <p:sp>
        <p:nvSpPr>
          <p:cNvPr id="4" name="Slide Number Placeholder 3"/>
          <p:cNvSpPr>
            <a:spLocks noGrp="1"/>
          </p:cNvSpPr>
          <p:nvPr>
            <p:ph type="sldNum" sz="quarter" idx="5"/>
          </p:nvPr>
        </p:nvSpPr>
        <p:spPr/>
        <p:txBody>
          <a:bodyPr/>
          <a:lstStyle/>
          <a:p>
            <a:fld id="{5C1C2D77-D93C-4EA2-A6A6-B7B0F67235B9}" type="slidenum">
              <a:rPr lang="en-US" smtClean="0"/>
              <a:t>5</a:t>
            </a:fld>
            <a:endParaRPr lang="en-US"/>
          </a:p>
        </p:txBody>
      </p:sp>
    </p:spTree>
    <p:extLst>
      <p:ext uri="{BB962C8B-B14F-4D97-AF65-F5344CB8AC3E}">
        <p14:creationId xmlns:p14="http://schemas.microsoft.com/office/powerpoint/2010/main" val="1247849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situations where we recommend that a child is reassessed:</a:t>
            </a:r>
          </a:p>
          <a:p>
            <a:r>
              <a:rPr lang="en-US" dirty="0"/>
              <a:t>Situation 1- The child’s results indicate they are experiencing significant difficulty (red result) in any domain. </a:t>
            </a:r>
          </a:p>
          <a:p>
            <a:endParaRPr lang="en-US" dirty="0"/>
          </a:p>
          <a:p>
            <a:r>
              <a:rPr lang="en-US" dirty="0"/>
              <a:t>Situation 2- If the child does not have a red result in any domain but is experiencing some difficulty (yellow result) in at least one of the following two domains:</a:t>
            </a:r>
          </a:p>
          <a:p>
            <a:pPr marL="171450" indent="-171450">
              <a:buFont typeface="Arial" panose="020B0604020202020204" pitchFamily="34" charset="0"/>
              <a:buChar char="•"/>
            </a:pPr>
            <a:r>
              <a:rPr lang="en-US" dirty="0"/>
              <a:t> Cognitive Skills</a:t>
            </a:r>
          </a:p>
          <a:p>
            <a:pPr marL="171450" indent="-171450">
              <a:buFont typeface="Arial" panose="020B0604020202020204" pitchFamily="34" charset="0"/>
              <a:buChar char="•"/>
            </a:pPr>
            <a:r>
              <a:rPr lang="en-US" dirty="0"/>
              <a:t> Language and Communication</a:t>
            </a:r>
          </a:p>
          <a:p>
            <a:endParaRPr lang="en-CA" dirty="0"/>
          </a:p>
        </p:txBody>
      </p:sp>
      <p:sp>
        <p:nvSpPr>
          <p:cNvPr id="4" name="Slide Number Placeholder 3"/>
          <p:cNvSpPr>
            <a:spLocks noGrp="1"/>
          </p:cNvSpPr>
          <p:nvPr>
            <p:ph type="sldNum" sz="quarter" idx="10"/>
          </p:nvPr>
        </p:nvSpPr>
        <p:spPr/>
        <p:txBody>
          <a:bodyPr/>
          <a:lstStyle/>
          <a:p>
            <a:fld id="{AFF764DB-2342-4846-8B68-51C5FCCA0EDA}" type="slidenum">
              <a:rPr lang="en-CA" smtClean="0"/>
              <a:t>6</a:t>
            </a:fld>
            <a:endParaRPr lang="en-CA"/>
          </a:p>
        </p:txBody>
      </p:sp>
    </p:spTree>
    <p:extLst>
      <p:ext uri="{BB962C8B-B14F-4D97-AF65-F5344CB8AC3E}">
        <p14:creationId xmlns:p14="http://schemas.microsoft.com/office/powerpoint/2010/main" val="1199375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Excel sheet from your pre-DA session includes the domain results for the children in your class. You can use this report to identify which children you will reassess. For example, based on the guidelines from the previous slide, we would recommend that all the children except Child G and I be reassessed in this sample class. </a:t>
            </a:r>
          </a:p>
          <a:p>
            <a:endParaRPr lang="en-CA" dirty="0"/>
          </a:p>
        </p:txBody>
      </p:sp>
      <p:sp>
        <p:nvSpPr>
          <p:cNvPr id="4" name="Slide Number Placeholder 3"/>
          <p:cNvSpPr>
            <a:spLocks noGrp="1"/>
          </p:cNvSpPr>
          <p:nvPr>
            <p:ph type="sldNum" sz="quarter" idx="10"/>
          </p:nvPr>
        </p:nvSpPr>
        <p:spPr/>
        <p:txBody>
          <a:bodyPr/>
          <a:lstStyle/>
          <a:p>
            <a:fld id="{AFF764DB-2342-4846-8B68-51C5FCCA0EDA}" type="slidenum">
              <a:rPr lang="en-CA" smtClean="0"/>
              <a:t>7</a:t>
            </a:fld>
            <a:endParaRPr lang="en-CA"/>
          </a:p>
        </p:txBody>
      </p:sp>
    </p:spTree>
    <p:extLst>
      <p:ext uri="{BB962C8B-B14F-4D97-AF65-F5344CB8AC3E}">
        <p14:creationId xmlns:p14="http://schemas.microsoft.com/office/powerpoint/2010/main" val="3314679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your post-session opens, you will see a full list of children. If you do not intend to reassess a child, simply check the ‘Not Assessed’ option. You will be prompted to add a note explaining the reason why, for example, ‘post-assessment not required’.</a:t>
            </a:r>
          </a:p>
          <a:p>
            <a:endParaRPr lang="en-CA" dirty="0"/>
          </a:p>
        </p:txBody>
      </p:sp>
      <p:sp>
        <p:nvSpPr>
          <p:cNvPr id="4" name="Slide Number Placeholder 3"/>
          <p:cNvSpPr>
            <a:spLocks noGrp="1"/>
          </p:cNvSpPr>
          <p:nvPr>
            <p:ph type="sldNum" sz="quarter" idx="10"/>
          </p:nvPr>
        </p:nvSpPr>
        <p:spPr/>
        <p:txBody>
          <a:bodyPr/>
          <a:lstStyle/>
          <a:p>
            <a:fld id="{AFF764DB-2342-4846-8B68-51C5FCCA0EDA}" type="slidenum">
              <a:rPr lang="en-CA" smtClean="0"/>
              <a:t>8</a:t>
            </a:fld>
            <a:endParaRPr lang="en-CA"/>
          </a:p>
        </p:txBody>
      </p:sp>
    </p:spTree>
    <p:extLst>
      <p:ext uri="{BB962C8B-B14F-4D97-AF65-F5344CB8AC3E}">
        <p14:creationId xmlns:p14="http://schemas.microsoft.com/office/powerpoint/2010/main" val="2366853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simply click on ‘Add / Transfer a Child’ to add the child to your class list on the ‘Manage Class List’ page.</a:t>
            </a:r>
          </a:p>
          <a:p>
            <a:endParaRPr lang="en-CA" dirty="0"/>
          </a:p>
        </p:txBody>
      </p:sp>
      <p:sp>
        <p:nvSpPr>
          <p:cNvPr id="4" name="Slide Number Placeholder 3"/>
          <p:cNvSpPr>
            <a:spLocks noGrp="1"/>
          </p:cNvSpPr>
          <p:nvPr>
            <p:ph type="sldNum" sz="quarter" idx="10"/>
          </p:nvPr>
        </p:nvSpPr>
        <p:spPr/>
        <p:txBody>
          <a:bodyPr/>
          <a:lstStyle/>
          <a:p>
            <a:fld id="{AFF764DB-2342-4846-8B68-51C5FCCA0EDA}" type="slidenum">
              <a:rPr lang="en-CA" smtClean="0"/>
              <a:t>9</a:t>
            </a:fld>
            <a:endParaRPr lang="en-CA"/>
          </a:p>
        </p:txBody>
      </p:sp>
    </p:spTree>
    <p:extLst>
      <p:ext uri="{BB962C8B-B14F-4D97-AF65-F5344CB8AC3E}">
        <p14:creationId xmlns:p14="http://schemas.microsoft.com/office/powerpoint/2010/main" val="1651651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Shape 9"/>
          <p:cNvSpPr txBox="1">
            <a:spLocks noGrp="1"/>
          </p:cNvSpPr>
          <p:nvPr>
            <p:ph type="ctrTitle" hasCustomPrompt="1"/>
          </p:nvPr>
        </p:nvSpPr>
        <p:spPr>
          <a:xfrm>
            <a:off x="886837" y="2304789"/>
            <a:ext cx="6955599" cy="1796890"/>
          </a:xfrm>
          <a:prstGeom prst="rect">
            <a:avLst/>
          </a:prstGeom>
        </p:spPr>
        <p:txBody>
          <a:bodyPr lIns="91425" tIns="91425" rIns="91425" bIns="91425" anchor="ctr" anchorCtr="0"/>
          <a:lstStyle>
            <a:lvl1pPr lvl="0">
              <a:lnSpc>
                <a:spcPct val="102000"/>
              </a:lnSpc>
              <a:spcBef>
                <a:spcPts val="0"/>
              </a:spcBef>
              <a:buClr>
                <a:srgbClr val="2185C5"/>
              </a:buClr>
              <a:buSzPct val="100000"/>
              <a:defRPr sz="4800">
                <a:solidFill>
                  <a:schemeClr val="accent1"/>
                </a:solidFill>
                <a:latin typeface="+mn-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Chapter Header</a:t>
            </a:r>
            <a:endParaRPr dirty="0"/>
          </a:p>
        </p:txBody>
      </p:sp>
      <p:grpSp>
        <p:nvGrpSpPr>
          <p:cNvPr id="5" name="Group 4"/>
          <p:cNvGrpSpPr/>
          <p:nvPr userDrawn="1"/>
        </p:nvGrpSpPr>
        <p:grpSpPr>
          <a:xfrm>
            <a:off x="0" y="4101679"/>
            <a:ext cx="7842436" cy="102899"/>
            <a:chOff x="4349578" y="3579414"/>
            <a:chExt cx="7842436" cy="102899"/>
          </a:xfrm>
        </p:grpSpPr>
        <p:sp>
          <p:nvSpPr>
            <p:cNvPr id="6" name="Shape 31"/>
            <p:cNvSpPr/>
            <p:nvPr/>
          </p:nvSpPr>
          <p:spPr>
            <a:xfrm>
              <a:off x="9808489"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p:nvSpPr>
          <p:spPr>
            <a:xfrm>
              <a:off x="11000415"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p:nvSpPr>
          <p:spPr>
            <a:xfrm>
              <a:off x="4349578" y="3579414"/>
              <a:ext cx="5458834"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grpSp>
    </p:spTree>
    <p:extLst>
      <p:ext uri="{BB962C8B-B14F-4D97-AF65-F5344CB8AC3E}">
        <p14:creationId xmlns:p14="http://schemas.microsoft.com/office/powerpoint/2010/main" val="4210215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solidFill>
                  <a:schemeClr val="accent1"/>
                </a:solidFill>
                <a:latin typeface="+mn-lt"/>
              </a:defRPr>
            </a:lvl1pPr>
          </a:lstStyle>
          <a:p>
            <a:r>
              <a:rPr lang="en-US"/>
              <a:t>Click to edit Master title style</a:t>
            </a:r>
            <a:endParaRPr lang="en-US" dirty="0"/>
          </a:p>
        </p:txBody>
      </p:sp>
      <p:sp>
        <p:nvSpPr>
          <p:cNvPr id="6"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latin typeface="+mn-lt"/>
              </a:defRPr>
            </a:lvl1pPr>
          </a:lstStyle>
          <a:p>
            <a:pPr lvl="0"/>
            <a:r>
              <a:rPr lang="en-US"/>
              <a:t>Edit Master text styles</a:t>
            </a:r>
          </a:p>
        </p:txBody>
      </p:sp>
      <p:sp>
        <p:nvSpPr>
          <p:cNvPr id="4"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dirty="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dirty="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dirty="0">
              <a:solidFill>
                <a:schemeClr val="accent1"/>
              </a:solidFill>
            </a:endParaRPr>
          </a:p>
        </p:txBody>
      </p:sp>
    </p:spTree>
    <p:extLst>
      <p:ext uri="{BB962C8B-B14F-4D97-AF65-F5344CB8AC3E}">
        <p14:creationId xmlns:p14="http://schemas.microsoft.com/office/powerpoint/2010/main" val="1532385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Shape 52"/>
        <p:cNvGrpSpPr/>
        <p:nvPr/>
      </p:nvGrpSpPr>
      <p:grpSpPr>
        <a:xfrm>
          <a:off x="0" y="0"/>
          <a:ext cx="0" cy="0"/>
          <a:chOff x="0" y="0"/>
          <a:chExt cx="0" cy="0"/>
        </a:xfrm>
      </p:grpSpPr>
      <p:sp>
        <p:nvSpPr>
          <p:cNvPr id="3"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latin typeface="+mn-lt"/>
              </a:defRPr>
            </a:lvl1pPr>
          </a:lstStyle>
          <a:p>
            <a:r>
              <a:rPr lang="en-US"/>
              <a:t>Click to edit Master title style</a:t>
            </a:r>
            <a:endParaRPr lang="en-US" dirty="0"/>
          </a:p>
        </p:txBody>
      </p:sp>
      <p:sp>
        <p:nvSpPr>
          <p:cNvPr id="4"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latin typeface="+mn-lt"/>
              </a:defRPr>
            </a:lvl1pPr>
          </a:lstStyle>
          <a:p>
            <a:pPr lvl="0"/>
            <a:r>
              <a:rPr lang="en-US"/>
              <a:t>Edit Master text styles</a:t>
            </a:r>
          </a:p>
        </p:txBody>
      </p:sp>
    </p:spTree>
    <p:extLst>
      <p:ext uri="{BB962C8B-B14F-4D97-AF65-F5344CB8AC3E}">
        <p14:creationId xmlns:p14="http://schemas.microsoft.com/office/powerpoint/2010/main" val="34337353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1 column">
    <p:spTree>
      <p:nvGrpSpPr>
        <p:cNvPr id="1" name="Shape 28"/>
        <p:cNvGrpSpPr/>
        <p:nvPr/>
      </p:nvGrpSpPr>
      <p:grpSpPr>
        <a:xfrm>
          <a:off x="0" y="0"/>
          <a:ext cx="0" cy="0"/>
          <a:chOff x="0" y="0"/>
          <a:chExt cx="0" cy="0"/>
        </a:xfrm>
      </p:grpSpPr>
      <p:sp>
        <p:nvSpPr>
          <p:cNvPr id="6"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dirty="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dirty="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dirty="0">
              <a:solidFill>
                <a:schemeClr val="accent1"/>
              </a:solidFill>
            </a:endParaRPr>
          </a:p>
        </p:txBody>
      </p:sp>
      <p:sp>
        <p:nvSpPr>
          <p:cNvPr id="9" name="Shape 111">
            <a:extLst>
              <a:ext uri="{FF2B5EF4-FFF2-40B4-BE49-F238E27FC236}">
                <a16:creationId xmlns:a16="http://schemas.microsoft.com/office/drawing/2014/main" id="{EECA9A6A-F04B-4D0C-A905-2193F031D249}"/>
              </a:ext>
            </a:extLst>
          </p:cNvPr>
          <p:cNvSpPr txBox="1">
            <a:spLocks/>
          </p:cNvSpPr>
          <p:nvPr userDrawn="1"/>
        </p:nvSpPr>
        <p:spPr>
          <a:xfrm>
            <a:off x="625185" y="410252"/>
            <a:ext cx="6462600" cy="1143000"/>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800" kern="1200">
                <a:solidFill>
                  <a:schemeClr val="accent4"/>
                </a:solidFill>
                <a:latin typeface="+mj-lt"/>
                <a:ea typeface="+mj-ea"/>
                <a:cs typeface="+mj-cs"/>
              </a:defRPr>
            </a:lvl1pPr>
          </a:lstStyle>
          <a:p>
            <a:pPr>
              <a:lnSpc>
                <a:spcPct val="102000"/>
              </a:lnSpc>
            </a:pPr>
            <a:r>
              <a:rPr lang="en-US" dirty="0">
                <a:solidFill>
                  <a:schemeClr val="accent1"/>
                </a:solidFill>
                <a:latin typeface="+mn-lt"/>
              </a:rPr>
              <a:t>Header / Title 48pts</a:t>
            </a:r>
          </a:p>
          <a:p>
            <a:pPr>
              <a:lnSpc>
                <a:spcPct val="102000"/>
              </a:lnSpc>
            </a:pPr>
            <a:r>
              <a:rPr lang="en-US" sz="3200" dirty="0">
                <a:solidFill>
                  <a:schemeClr val="accent6">
                    <a:lumMod val="75000"/>
                  </a:schemeClr>
                </a:solidFill>
                <a:latin typeface="+mn-lt"/>
              </a:rPr>
              <a:t>Sub Header 32pts</a:t>
            </a:r>
          </a:p>
        </p:txBody>
      </p:sp>
      <p:sp>
        <p:nvSpPr>
          <p:cNvPr id="10" name="Shape 258">
            <a:extLst>
              <a:ext uri="{FF2B5EF4-FFF2-40B4-BE49-F238E27FC236}">
                <a16:creationId xmlns:a16="http://schemas.microsoft.com/office/drawing/2014/main" id="{7688A3D8-B42D-4657-895E-03683AE3426F}"/>
              </a:ext>
            </a:extLst>
          </p:cNvPr>
          <p:cNvSpPr/>
          <p:nvPr userDrawn="1"/>
        </p:nvSpPr>
        <p:spPr>
          <a:xfrm>
            <a:off x="704286" y="1954656"/>
            <a:ext cx="3415131" cy="3576877"/>
          </a:xfrm>
          <a:prstGeom prst="rect">
            <a:avLst/>
          </a:prstGeom>
          <a:ln w="12700">
            <a:miter lim="400000"/>
          </a:ln>
          <a:extLst>
            <a:ext uri="{C572A759-6A51-4108-AA02-DFA0A04FC94B}">
              <ma14:wrappingTextBoxFlag xmlns="" xmlns:ma14="http://schemas.microsoft.com/office/mac/drawingml/2011/main" val="1"/>
            </a:ext>
          </a:extLst>
        </p:spPr>
        <p:txBody>
          <a:bodyPr wrap="square" lIns="38100" tIns="38100" rIns="38100" bIns="38100">
            <a:spAutoFit/>
          </a:bodyPr>
          <a:lstStyle>
            <a:lvl1pPr marL="0" marR="0">
              <a:buClr>
                <a:srgbClr val="767779"/>
              </a:buClr>
              <a:buFont typeface="Calibri"/>
              <a:defRPr sz="1800" b="1">
                <a:solidFill>
                  <a:srgbClr val="767779"/>
                </a:solidFill>
                <a:uFill>
                  <a:solidFill>
                    <a:srgbClr val="767779"/>
                  </a:solidFill>
                </a:uFill>
                <a:latin typeface="+mj-lt"/>
                <a:ea typeface="+mj-ea"/>
                <a:cs typeface="+mj-cs"/>
                <a:sym typeface="Calibri"/>
              </a:defRPr>
            </a:lvl1pPr>
          </a:lstStyle>
          <a:p>
            <a:pPr>
              <a:lnSpc>
                <a:spcPct val="108000"/>
              </a:lnSpc>
              <a:spcBef>
                <a:spcPts val="1000"/>
              </a:spcBef>
            </a:pPr>
            <a:r>
              <a:rPr lang="en-US" sz="2800" b="0" dirty="0">
                <a:solidFill>
                  <a:schemeClr val="accent1"/>
                </a:solidFill>
                <a:latin typeface="+mn-lt"/>
              </a:rPr>
              <a:t>Title from 28-32pts</a:t>
            </a:r>
          </a:p>
          <a:p>
            <a:pPr marL="342900" indent="-342900">
              <a:lnSpc>
                <a:spcPct val="108000"/>
              </a:lnSpc>
              <a:spcBef>
                <a:spcPts val="1000"/>
              </a:spcBef>
              <a:buFont typeface="Arial" panose="020B0604020202020204" pitchFamily="34" charset="0"/>
              <a:buChar char="•"/>
            </a:pPr>
            <a:r>
              <a:rPr lang="en-US" sz="2400" b="0" dirty="0">
                <a:solidFill>
                  <a:schemeClr val="accent6">
                    <a:lumMod val="75000"/>
                  </a:schemeClr>
                </a:solidFill>
                <a:latin typeface="+mn-lt"/>
              </a:rPr>
              <a:t>Body text from 24-30pts</a:t>
            </a:r>
          </a:p>
          <a:p>
            <a:pPr marL="342900" indent="-342900">
              <a:lnSpc>
                <a:spcPct val="108000"/>
              </a:lnSpc>
              <a:spcBef>
                <a:spcPts val="1000"/>
              </a:spcBef>
              <a:buFont typeface="Arial" panose="020B0604020202020204" pitchFamily="34" charset="0"/>
              <a:buChar char="•"/>
            </a:pPr>
            <a:r>
              <a:rPr lang="en-US" sz="2400" b="0" dirty="0">
                <a:solidFill>
                  <a:schemeClr val="accent6">
                    <a:lumMod val="75000"/>
                  </a:schemeClr>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chemeClr val="accent6">
                    <a:lumMod val="75000"/>
                  </a:schemeClr>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chemeClr val="accent6">
                    <a:lumMod val="75000"/>
                  </a:schemeClr>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chemeClr val="accent6">
                    <a:lumMod val="75000"/>
                  </a:schemeClr>
                </a:solidFill>
                <a:latin typeface="+mn-lt"/>
              </a:rPr>
              <a:t>Make a list </a:t>
            </a:r>
          </a:p>
        </p:txBody>
      </p:sp>
      <p:sp>
        <p:nvSpPr>
          <p:cNvPr id="11" name="Shape 258">
            <a:extLst>
              <a:ext uri="{FF2B5EF4-FFF2-40B4-BE49-F238E27FC236}">
                <a16:creationId xmlns:a16="http://schemas.microsoft.com/office/drawing/2014/main" id="{E459BF0A-1A01-4CC2-B9D2-6F37D33784DA}"/>
              </a:ext>
            </a:extLst>
          </p:cNvPr>
          <p:cNvSpPr/>
          <p:nvPr userDrawn="1"/>
        </p:nvSpPr>
        <p:spPr>
          <a:xfrm>
            <a:off x="4548565" y="1954656"/>
            <a:ext cx="3182268" cy="3604385"/>
          </a:xfrm>
          <a:prstGeom prst="rect">
            <a:avLst/>
          </a:prstGeom>
          <a:ln w="12700">
            <a:miter lim="400000"/>
          </a:ln>
          <a:extLst>
            <a:ext uri="{C572A759-6A51-4108-AA02-DFA0A04FC94B}">
              <ma14:wrappingTextBoxFlag xmlns="" xmlns:ma14="http://schemas.microsoft.com/office/mac/drawingml/2011/main" val="1"/>
            </a:ext>
          </a:extLst>
        </p:spPr>
        <p:txBody>
          <a:bodyPr wrap="square" lIns="38100" tIns="38100" rIns="38100" bIns="38100">
            <a:spAutoFit/>
          </a:bodyPr>
          <a:lstStyle>
            <a:lvl1pPr marL="0" marR="0">
              <a:buClr>
                <a:srgbClr val="767779"/>
              </a:buClr>
              <a:buFont typeface="Calibri"/>
              <a:defRPr sz="1800" b="1">
                <a:solidFill>
                  <a:srgbClr val="767779"/>
                </a:solidFill>
                <a:uFill>
                  <a:solidFill>
                    <a:srgbClr val="767779"/>
                  </a:solidFill>
                </a:uFill>
                <a:latin typeface="+mj-lt"/>
                <a:ea typeface="+mj-ea"/>
                <a:cs typeface="+mj-cs"/>
                <a:sym typeface="Calibri"/>
              </a:defRPr>
            </a:lvl1pPr>
          </a:lstStyle>
          <a:p>
            <a:pPr>
              <a:lnSpc>
                <a:spcPct val="108000"/>
              </a:lnSpc>
              <a:spcBef>
                <a:spcPts val="1000"/>
              </a:spcBef>
            </a:pPr>
            <a:endParaRPr lang="en-US" sz="2800" dirty="0">
              <a:solidFill>
                <a:schemeClr val="accent6">
                  <a:lumMod val="75000"/>
                </a:schemeClr>
              </a:solidFill>
              <a:latin typeface="+mn-lt"/>
            </a:endParaRPr>
          </a:p>
          <a:p>
            <a:pPr marL="342900" indent="-342900">
              <a:lnSpc>
                <a:spcPct val="108000"/>
              </a:lnSpc>
              <a:spcBef>
                <a:spcPts val="1000"/>
              </a:spcBef>
              <a:buFont typeface="Arial" panose="020B0604020202020204" pitchFamily="34" charset="0"/>
              <a:buChar char="•"/>
            </a:pPr>
            <a:r>
              <a:rPr lang="en-US" sz="2400" b="0" dirty="0">
                <a:solidFill>
                  <a:schemeClr val="accent6">
                    <a:lumMod val="75000"/>
                  </a:schemeClr>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chemeClr val="accent6">
                    <a:lumMod val="75000"/>
                  </a:schemeClr>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chemeClr val="accent6">
                    <a:lumMod val="75000"/>
                  </a:schemeClr>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chemeClr val="accent6">
                    <a:lumMod val="75000"/>
                  </a:schemeClr>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chemeClr val="accent6">
                    <a:lumMod val="75000"/>
                  </a:schemeClr>
                </a:solidFill>
                <a:latin typeface="+mn-lt"/>
              </a:rPr>
              <a:t>Make a list</a:t>
            </a:r>
          </a:p>
          <a:p>
            <a:pPr marL="342900" indent="-342900">
              <a:lnSpc>
                <a:spcPts val="3800"/>
              </a:lnSpc>
              <a:buFont typeface="Arial" panose="020B0604020202020204" pitchFamily="34" charset="0"/>
              <a:buChar char="•"/>
            </a:pPr>
            <a:endParaRPr lang="en-US" b="0" dirty="0">
              <a:solidFill>
                <a:schemeClr val="accent6"/>
              </a:solidFill>
              <a:latin typeface="+mn-lt"/>
            </a:endParaRPr>
          </a:p>
        </p:txBody>
      </p:sp>
      <p:sp>
        <p:nvSpPr>
          <p:cNvPr id="12" name="TextBox 11">
            <a:extLst>
              <a:ext uri="{FF2B5EF4-FFF2-40B4-BE49-F238E27FC236}">
                <a16:creationId xmlns:a16="http://schemas.microsoft.com/office/drawing/2014/main" id="{A5E17490-F6B3-499A-9BDA-B99D5992D18A}"/>
              </a:ext>
            </a:extLst>
          </p:cNvPr>
          <p:cNvSpPr txBox="1"/>
          <p:nvPr userDrawn="1"/>
        </p:nvSpPr>
        <p:spPr>
          <a:xfrm>
            <a:off x="653857" y="5596678"/>
            <a:ext cx="6169831" cy="646331"/>
          </a:xfrm>
          <a:prstGeom prst="rect">
            <a:avLst/>
          </a:prstGeom>
          <a:noFill/>
        </p:spPr>
        <p:txBody>
          <a:bodyPr wrap="none" rtlCol="0">
            <a:spAutoFit/>
          </a:bodyPr>
          <a:lstStyle/>
          <a:p>
            <a:r>
              <a:rPr lang="en-US" dirty="0">
                <a:solidFill>
                  <a:schemeClr val="accent1"/>
                </a:solidFill>
                <a:uFill>
                  <a:solidFill>
                    <a:srgbClr val="F99929"/>
                  </a:solidFill>
                </a:uFill>
                <a:latin typeface="+mn-lt"/>
              </a:rPr>
              <a:t>Highlight additional text in the Primary </a:t>
            </a:r>
            <a:r>
              <a:rPr lang="en-US" dirty="0" err="1">
                <a:solidFill>
                  <a:schemeClr val="accent1"/>
                </a:solidFill>
                <a:uFill>
                  <a:solidFill>
                    <a:srgbClr val="F99929"/>
                  </a:solidFill>
                </a:uFill>
                <a:latin typeface="+mn-lt"/>
              </a:rPr>
              <a:t>colour</a:t>
            </a:r>
            <a:r>
              <a:rPr lang="en-US" dirty="0">
                <a:solidFill>
                  <a:schemeClr val="accent1"/>
                </a:solidFill>
                <a:uFill>
                  <a:solidFill>
                    <a:srgbClr val="F99929"/>
                  </a:solidFill>
                </a:uFill>
                <a:latin typeface="+mn-lt"/>
              </a:rPr>
              <a:t> for extra visibility.</a:t>
            </a:r>
          </a:p>
          <a:p>
            <a:endParaRPr lang="en-CA" dirty="0">
              <a:latin typeface="+mn-lt"/>
            </a:endParaRPr>
          </a:p>
        </p:txBody>
      </p:sp>
      <p:pic>
        <p:nvPicPr>
          <p:cNvPr id="13" name="Picture Placeholder 3">
            <a:extLst>
              <a:ext uri="{FF2B5EF4-FFF2-40B4-BE49-F238E27FC236}">
                <a16:creationId xmlns:a16="http://schemas.microsoft.com/office/drawing/2014/main" id="{311590C5-1969-4E64-B3B4-BF5E1A2FA8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70925" y="0"/>
            <a:ext cx="4521075" cy="6758675"/>
          </a:xfrm>
          <a:prstGeom prst="rect">
            <a:avLst/>
          </a:prstGeom>
        </p:spPr>
      </p:pic>
    </p:spTree>
    <p:extLst>
      <p:ext uri="{BB962C8B-B14F-4D97-AF65-F5344CB8AC3E}">
        <p14:creationId xmlns:p14="http://schemas.microsoft.com/office/powerpoint/2010/main" val="19934281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color background">
    <p:spTree>
      <p:nvGrpSpPr>
        <p:cNvPr id="1" name="Shape 69"/>
        <p:cNvGrpSpPr/>
        <p:nvPr/>
      </p:nvGrpSpPr>
      <p:grpSpPr>
        <a:xfrm>
          <a:off x="0" y="0"/>
          <a:ext cx="0" cy="0"/>
          <a:chOff x="0" y="0"/>
          <a:chExt cx="0" cy="0"/>
        </a:xfrm>
      </p:grpSpPr>
      <p:sp>
        <p:nvSpPr>
          <p:cNvPr id="70" name="Shape 70"/>
          <p:cNvSpPr/>
          <p:nvPr/>
        </p:nvSpPr>
        <p:spPr>
          <a:xfrm>
            <a:off x="1" y="6766390"/>
            <a:ext cx="11000088"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1" name="Shape 71"/>
          <p:cNvSpPr/>
          <p:nvPr/>
        </p:nvSpPr>
        <p:spPr>
          <a:xfrm>
            <a:off x="11000415" y="6766390"/>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2" name="Rectangle 1"/>
          <p:cNvSpPr/>
          <p:nvPr userDrawn="1"/>
        </p:nvSpPr>
        <p:spPr>
          <a:xfrm>
            <a:off x="0" y="0"/>
            <a:ext cx="12192014" cy="67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hape 118">
            <a:extLst>
              <a:ext uri="{FF2B5EF4-FFF2-40B4-BE49-F238E27FC236}">
                <a16:creationId xmlns:a16="http://schemas.microsoft.com/office/drawing/2014/main" id="{99F52118-898B-498E-969D-5A882A6C8E5E}"/>
              </a:ext>
            </a:extLst>
          </p:cNvPr>
          <p:cNvSpPr txBox="1">
            <a:spLocks noGrp="1"/>
          </p:cNvSpPr>
          <p:nvPr>
            <p:ph type="ctrTitle" idx="4294967295"/>
          </p:nvPr>
        </p:nvSpPr>
        <p:spPr>
          <a:xfrm>
            <a:off x="740125" y="1253875"/>
            <a:ext cx="4565300" cy="1546500"/>
          </a:xfrm>
          <a:prstGeom prst="rect">
            <a:avLst/>
          </a:prstGeom>
        </p:spPr>
        <p:txBody>
          <a:bodyPr lIns="91425" tIns="91425" rIns="91425" bIns="91425" anchor="b" anchorCtr="0">
            <a:noAutofit/>
          </a:bodyPr>
          <a:lstStyle>
            <a:lvl1pPr>
              <a:lnSpc>
                <a:spcPct val="102000"/>
              </a:lnSpc>
              <a:defRPr>
                <a:latin typeface="+mn-lt"/>
              </a:defRPr>
            </a:lvl1pPr>
          </a:lstStyle>
          <a:p>
            <a:pPr>
              <a:buClr>
                <a:srgbClr val="FFFFFF"/>
              </a:buClr>
              <a:buFont typeface="Calibri"/>
              <a:defRPr>
                <a:solidFill>
                  <a:srgbClr val="FFFFFF"/>
                </a:solidFill>
                <a:uFill>
                  <a:solidFill>
                    <a:srgbClr val="FFFFFF"/>
                  </a:solidFill>
                </a:uFill>
              </a:defRPr>
            </a:pPr>
            <a:r>
              <a:rPr lang="en-US" sz="8000">
                <a:sym typeface="Calibri"/>
              </a:rPr>
              <a:t>Click to edit Master title style</a:t>
            </a:r>
            <a:endParaRPr lang="en-US" sz="6600" dirty="0">
              <a:sym typeface="Calibri"/>
            </a:endParaRPr>
          </a:p>
        </p:txBody>
      </p:sp>
      <p:sp>
        <p:nvSpPr>
          <p:cNvPr id="6" name="Shape 119">
            <a:extLst>
              <a:ext uri="{FF2B5EF4-FFF2-40B4-BE49-F238E27FC236}">
                <a16:creationId xmlns:a16="http://schemas.microsoft.com/office/drawing/2014/main" id="{ACA92A1E-3735-45BB-A8FC-D498E24A763E}"/>
              </a:ext>
            </a:extLst>
          </p:cNvPr>
          <p:cNvSpPr txBox="1">
            <a:spLocks noGrp="1"/>
          </p:cNvSpPr>
          <p:nvPr>
            <p:ph type="subTitle" idx="4294967295"/>
          </p:nvPr>
        </p:nvSpPr>
        <p:spPr>
          <a:xfrm>
            <a:off x="740125" y="3115978"/>
            <a:ext cx="4841525" cy="2662250"/>
          </a:xfrm>
          <a:prstGeom prst="rect">
            <a:avLst/>
          </a:prstGeom>
        </p:spPr>
        <p:txBody>
          <a:bodyPr lIns="91425" tIns="91425" rIns="91425" bIns="91425" anchor="t" anchorCtr="0">
            <a:noAutofit/>
          </a:bodyPr>
          <a:lstStyle>
            <a:lvl1pPr>
              <a:defRPr>
                <a:latin typeface="+mn-lt"/>
              </a:defRPr>
            </a:lvl1pPr>
          </a:lstStyle>
          <a:p>
            <a:pPr marL="0" indent="0">
              <a:spcBef>
                <a:spcPts val="0"/>
              </a:spcBef>
              <a:buNone/>
            </a:pPr>
            <a:r>
              <a:rPr lang="en-US">
                <a:solidFill>
                  <a:schemeClr val="lt1"/>
                </a:solidFill>
              </a:rPr>
              <a:t>Click to edit Master subtitle style</a:t>
            </a:r>
            <a:endParaRPr lang="en-CA" dirty="0">
              <a:solidFill>
                <a:schemeClr val="lt1"/>
              </a:solidFill>
            </a:endParaRPr>
          </a:p>
        </p:txBody>
      </p:sp>
      <p:sp>
        <p:nvSpPr>
          <p:cNvPr id="10" name="Picture Placeholder 2">
            <a:extLst>
              <a:ext uri="{FF2B5EF4-FFF2-40B4-BE49-F238E27FC236}">
                <a16:creationId xmlns:a16="http://schemas.microsoft.com/office/drawing/2014/main" id="{48C80B0B-8FC1-474E-AB13-ADE030DF0BFA}"/>
              </a:ext>
            </a:extLst>
          </p:cNvPr>
          <p:cNvSpPr>
            <a:spLocks noGrp="1"/>
          </p:cNvSpPr>
          <p:nvPr>
            <p:ph type="pic" sz="quarter" idx="10"/>
          </p:nvPr>
        </p:nvSpPr>
        <p:spPr>
          <a:xfrm>
            <a:off x="8043863" y="0"/>
            <a:ext cx="4148137" cy="6754813"/>
          </a:xfrm>
        </p:spPr>
        <p:txBody>
          <a:bodyPr/>
          <a:lstStyle/>
          <a:p>
            <a:r>
              <a:rPr lang="en-US"/>
              <a:t>Click icon to add picture</a:t>
            </a:r>
          </a:p>
        </p:txBody>
      </p:sp>
    </p:spTree>
    <p:extLst>
      <p:ext uri="{BB962C8B-B14F-4D97-AF65-F5344CB8AC3E}">
        <p14:creationId xmlns:p14="http://schemas.microsoft.com/office/powerpoint/2010/main" val="3395396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Shape 64"/>
        <p:cNvGrpSpPr/>
        <p:nvPr/>
      </p:nvGrpSpPr>
      <p:grpSpPr>
        <a:xfrm>
          <a:off x="0" y="0"/>
          <a:ext cx="0" cy="0"/>
          <a:chOff x="0" y="0"/>
          <a:chExt cx="0" cy="0"/>
        </a:xfrm>
      </p:grpSpPr>
      <p:sp>
        <p:nvSpPr>
          <p:cNvPr id="6"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9"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sp>
        <p:nvSpPr>
          <p:cNvPr id="3" name="Picture Placeholder 2"/>
          <p:cNvSpPr>
            <a:spLocks noGrp="1"/>
          </p:cNvSpPr>
          <p:nvPr>
            <p:ph type="pic" sz="quarter" idx="10"/>
          </p:nvPr>
        </p:nvSpPr>
        <p:spPr>
          <a:xfrm>
            <a:off x="8043863" y="0"/>
            <a:ext cx="4148137" cy="6754813"/>
          </a:xfrm>
        </p:spPr>
        <p:txBody>
          <a:bodyPr/>
          <a:lstStyle>
            <a:lvl1pPr>
              <a:defRPr>
                <a:solidFill>
                  <a:schemeClr val="accent6">
                    <a:lumMod val="75000"/>
                  </a:schemeClr>
                </a:solidFill>
                <a:latin typeface="+mn-lt"/>
              </a:defRPr>
            </a:lvl1pPr>
          </a:lstStyle>
          <a:p>
            <a:r>
              <a:rPr lang="en-US"/>
              <a:t>Click icon to add picture</a:t>
            </a:r>
          </a:p>
        </p:txBody>
      </p:sp>
    </p:spTree>
    <p:extLst>
      <p:ext uri="{BB962C8B-B14F-4D97-AF65-F5344CB8AC3E}">
        <p14:creationId xmlns:p14="http://schemas.microsoft.com/office/powerpoint/2010/main" val="24788826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Content Pag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12932"/>
            <a:ext cx="8149856" cy="558938"/>
          </a:xfrm>
        </p:spPr>
        <p:txBody>
          <a:bodyPr/>
          <a:lstStyle>
            <a:lvl1pPr>
              <a:defRPr sz="36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38200" y="1682432"/>
            <a:ext cx="10515600" cy="44456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92734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p:spTree>
      <p:nvGrpSpPr>
        <p:cNvPr id="1" name="Shape 8"/>
        <p:cNvGrpSpPr/>
        <p:nvPr/>
      </p:nvGrpSpPr>
      <p:grpSpPr>
        <a:xfrm>
          <a:off x="0" y="0"/>
          <a:ext cx="0" cy="0"/>
          <a:chOff x="0" y="0"/>
          <a:chExt cx="0" cy="0"/>
        </a:xfrm>
      </p:grpSpPr>
      <p:sp>
        <p:nvSpPr>
          <p:cNvPr id="9" name="Shape 9"/>
          <p:cNvSpPr txBox="1">
            <a:spLocks noGrp="1"/>
          </p:cNvSpPr>
          <p:nvPr>
            <p:ph type="ctrTitle" hasCustomPrompt="1"/>
          </p:nvPr>
        </p:nvSpPr>
        <p:spPr>
          <a:xfrm>
            <a:off x="949544" y="2846133"/>
            <a:ext cx="8964807" cy="786415"/>
          </a:xfrm>
          <a:prstGeom prst="rect">
            <a:avLst/>
          </a:prstGeom>
        </p:spPr>
        <p:txBody>
          <a:bodyPr lIns="91425" tIns="91425" rIns="91425" bIns="91425" anchor="t" anchorCtr="0"/>
          <a:lstStyle>
            <a:lvl1pPr lvl="0">
              <a:spcBef>
                <a:spcPts val="0"/>
              </a:spcBef>
              <a:buClr>
                <a:srgbClr val="2185C5"/>
              </a:buClr>
              <a:buSzPct val="100000"/>
              <a:defRPr sz="4800">
                <a:solidFill>
                  <a:schemeClr val="accent1"/>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Presentation Title Page</a:t>
            </a:r>
            <a:endParaRPr dirty="0"/>
          </a:p>
        </p:txBody>
      </p:sp>
      <p:pic>
        <p:nvPicPr>
          <p:cNvPr id="4" name="Picture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0201" y="5869859"/>
            <a:ext cx="2696913" cy="58433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277" y="1709968"/>
            <a:ext cx="2750610" cy="691320"/>
          </a:xfrm>
          <a:prstGeom prst="rect">
            <a:avLst/>
          </a:prstGeom>
        </p:spPr>
      </p:pic>
      <p:sp>
        <p:nvSpPr>
          <p:cNvPr id="6" name="Text Placeholder 5"/>
          <p:cNvSpPr>
            <a:spLocks noGrp="1"/>
          </p:cNvSpPr>
          <p:nvPr>
            <p:ph type="body" sz="quarter" idx="10" hasCustomPrompt="1"/>
          </p:nvPr>
        </p:nvSpPr>
        <p:spPr>
          <a:xfrm>
            <a:off x="949544" y="3575743"/>
            <a:ext cx="8964807" cy="501650"/>
          </a:xfrm>
        </p:spPr>
        <p:txBody>
          <a:bodyPr/>
          <a:lstStyle>
            <a:lvl1pPr marL="0" indent="0">
              <a:buNone/>
              <a:defRPr sz="3200"/>
            </a:lvl1pPr>
            <a:lvl2pPr>
              <a:defRPr/>
            </a:lvl2pPr>
          </a:lstStyle>
          <a:p>
            <a:pPr lvl="0"/>
            <a:r>
              <a:rPr lang="en-CA" dirty="0"/>
              <a:t>Subtitle</a:t>
            </a:r>
          </a:p>
        </p:txBody>
      </p:sp>
      <p:sp>
        <p:nvSpPr>
          <p:cNvPr id="7"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0"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270615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itle">
    <p:spTree>
      <p:nvGrpSpPr>
        <p:cNvPr id="1" name="Shape 8"/>
        <p:cNvGrpSpPr/>
        <p:nvPr/>
      </p:nvGrpSpPr>
      <p:grpSpPr>
        <a:xfrm>
          <a:off x="0" y="0"/>
          <a:ext cx="0" cy="0"/>
          <a:chOff x="0" y="0"/>
          <a:chExt cx="0" cy="0"/>
        </a:xfrm>
      </p:grpSpPr>
      <p:sp>
        <p:nvSpPr>
          <p:cNvPr id="9" name="Shape 9"/>
          <p:cNvSpPr txBox="1">
            <a:spLocks noGrp="1"/>
          </p:cNvSpPr>
          <p:nvPr>
            <p:ph type="ctrTitle" hasCustomPrompt="1"/>
          </p:nvPr>
        </p:nvSpPr>
        <p:spPr>
          <a:xfrm>
            <a:off x="949544" y="2846133"/>
            <a:ext cx="8964807" cy="786415"/>
          </a:xfrm>
          <a:prstGeom prst="rect">
            <a:avLst/>
          </a:prstGeom>
        </p:spPr>
        <p:txBody>
          <a:bodyPr lIns="91425" tIns="91425" rIns="91425" bIns="91425" anchor="t" anchorCtr="0"/>
          <a:lstStyle>
            <a:lvl1pPr lvl="0">
              <a:spcBef>
                <a:spcPts val="0"/>
              </a:spcBef>
              <a:buClr>
                <a:srgbClr val="2185C5"/>
              </a:buClr>
              <a:buSzPct val="100000"/>
              <a:defRPr sz="4800">
                <a:solidFill>
                  <a:schemeClr val="accent1"/>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Presentation Title Page</a:t>
            </a:r>
            <a:endParaRPr dirty="0"/>
          </a:p>
        </p:txBody>
      </p:sp>
      <p:pic>
        <p:nvPicPr>
          <p:cNvPr id="4" name="Picture Placeholder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00201" y="5869859"/>
            <a:ext cx="2696913" cy="584332"/>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97277" y="1709968"/>
            <a:ext cx="2750610" cy="691320"/>
          </a:xfrm>
          <a:prstGeom prst="rect">
            <a:avLst/>
          </a:prstGeom>
        </p:spPr>
      </p:pic>
      <p:sp>
        <p:nvSpPr>
          <p:cNvPr id="6" name="Text Placeholder 5"/>
          <p:cNvSpPr>
            <a:spLocks noGrp="1"/>
          </p:cNvSpPr>
          <p:nvPr>
            <p:ph type="body" sz="quarter" idx="10" hasCustomPrompt="1"/>
          </p:nvPr>
        </p:nvSpPr>
        <p:spPr>
          <a:xfrm>
            <a:off x="949544" y="3575743"/>
            <a:ext cx="8964807" cy="501650"/>
          </a:xfrm>
        </p:spPr>
        <p:txBody>
          <a:bodyPr/>
          <a:lstStyle>
            <a:lvl1pPr marL="0" indent="0">
              <a:buNone/>
              <a:defRPr sz="3200"/>
            </a:lvl1pPr>
            <a:lvl2pPr>
              <a:defRPr/>
            </a:lvl2pPr>
          </a:lstStyle>
          <a:p>
            <a:pPr lvl="0"/>
            <a:r>
              <a:rPr lang="en-CA" dirty="0"/>
              <a:t>Subtitle</a:t>
            </a:r>
          </a:p>
        </p:txBody>
      </p:sp>
      <p:sp>
        <p:nvSpPr>
          <p:cNvPr id="7"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10"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34150832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Shape 9"/>
          <p:cNvSpPr txBox="1">
            <a:spLocks noGrp="1"/>
          </p:cNvSpPr>
          <p:nvPr>
            <p:ph type="ctrTitle" hasCustomPrompt="1"/>
          </p:nvPr>
        </p:nvSpPr>
        <p:spPr>
          <a:xfrm>
            <a:off x="886837" y="2304789"/>
            <a:ext cx="6955599" cy="1796890"/>
          </a:xfrm>
          <a:prstGeom prst="rect">
            <a:avLst/>
          </a:prstGeom>
        </p:spPr>
        <p:txBody>
          <a:bodyPr lIns="91425" tIns="91425" rIns="91425" bIns="91425" anchor="ctr" anchorCtr="0"/>
          <a:lstStyle>
            <a:lvl1pPr lvl="0">
              <a:spcBef>
                <a:spcPts val="0"/>
              </a:spcBef>
              <a:buClr>
                <a:srgbClr val="2185C5"/>
              </a:buClr>
              <a:buSzPct val="100000"/>
              <a:defRPr sz="4800">
                <a:solidFill>
                  <a:schemeClr val="accent1"/>
                </a:solidFill>
                <a:latin typeface="+mj-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Chapter Header</a:t>
            </a:r>
            <a:endParaRPr dirty="0"/>
          </a:p>
        </p:txBody>
      </p:sp>
      <p:grpSp>
        <p:nvGrpSpPr>
          <p:cNvPr id="5" name="Group 4"/>
          <p:cNvGrpSpPr/>
          <p:nvPr userDrawn="1"/>
        </p:nvGrpSpPr>
        <p:grpSpPr>
          <a:xfrm>
            <a:off x="0" y="4101679"/>
            <a:ext cx="7842436" cy="102899"/>
            <a:chOff x="4349578" y="3579414"/>
            <a:chExt cx="7842436" cy="102899"/>
          </a:xfrm>
        </p:grpSpPr>
        <p:sp>
          <p:nvSpPr>
            <p:cNvPr id="6" name="Shape 31"/>
            <p:cNvSpPr/>
            <p:nvPr/>
          </p:nvSpPr>
          <p:spPr>
            <a:xfrm>
              <a:off x="9808489"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p:nvSpPr>
          <p:spPr>
            <a:xfrm>
              <a:off x="11000415"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p:nvSpPr>
          <p:spPr>
            <a:xfrm>
              <a:off x="4349578" y="3579414"/>
              <a:ext cx="5458834"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grpSp>
    </p:spTree>
    <p:extLst>
      <p:ext uri="{BB962C8B-B14F-4D97-AF65-F5344CB8AC3E}">
        <p14:creationId xmlns:p14="http://schemas.microsoft.com/office/powerpoint/2010/main" val="36154738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defRPr>
                <a:solidFill>
                  <a:schemeClr val="accent1"/>
                </a:solidFill>
              </a:defRPr>
            </a:lvl1pPr>
          </a:lstStyle>
          <a:p>
            <a:r>
              <a:rPr lang="en-US"/>
              <a:t>Click to edit Master title style</a:t>
            </a:r>
            <a:endParaRPr lang="en-US" dirty="0"/>
          </a:p>
        </p:txBody>
      </p:sp>
      <p:sp>
        <p:nvSpPr>
          <p:cNvPr id="6"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p:txBody>
      </p:sp>
      <p:sp>
        <p:nvSpPr>
          <p:cNvPr id="4"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313650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solidFill>
                  <a:schemeClr val="accent1"/>
                </a:solidFill>
                <a:latin typeface="+mn-lt"/>
              </a:defRPr>
            </a:lvl1pPr>
          </a:lstStyle>
          <a:p>
            <a:r>
              <a:rPr lang="en-US"/>
              <a:t>Click to edit Master title style</a:t>
            </a:r>
            <a:endParaRPr lang="en-US" dirty="0"/>
          </a:p>
        </p:txBody>
      </p:sp>
      <p:sp>
        <p:nvSpPr>
          <p:cNvPr id="6"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solidFill>
                  <a:srgbClr val="474747"/>
                </a:solidFill>
                <a:latin typeface="+mn-lt"/>
              </a:defRPr>
            </a:lvl1pPr>
          </a:lstStyle>
          <a:p>
            <a:pPr lvl="0"/>
            <a:r>
              <a:rPr lang="en-US"/>
              <a:t>Edit Master text styles</a:t>
            </a:r>
          </a:p>
        </p:txBody>
      </p:sp>
      <p:sp>
        <p:nvSpPr>
          <p:cNvPr id="4"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2684078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 1 column">
    <p:spTree>
      <p:nvGrpSpPr>
        <p:cNvPr id="1" name="Shape 28"/>
        <p:cNvGrpSpPr/>
        <p:nvPr/>
      </p:nvGrpSpPr>
      <p:grpSpPr>
        <a:xfrm>
          <a:off x="0" y="0"/>
          <a:ext cx="0" cy="0"/>
          <a:chOff x="0" y="0"/>
          <a:chExt cx="0" cy="0"/>
        </a:xfrm>
      </p:grpSpPr>
      <p:sp>
        <p:nvSpPr>
          <p:cNvPr id="4"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5"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p:txBody>
      </p:sp>
      <p:sp>
        <p:nvSpPr>
          <p:cNvPr id="6"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Tree>
    <p:extLst>
      <p:ext uri="{BB962C8B-B14F-4D97-AF65-F5344CB8AC3E}">
        <p14:creationId xmlns:p14="http://schemas.microsoft.com/office/powerpoint/2010/main" val="1155921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Shape 52"/>
        <p:cNvGrpSpPr/>
        <p:nvPr/>
      </p:nvGrpSpPr>
      <p:grpSpPr>
        <a:xfrm>
          <a:off x="0" y="0"/>
          <a:ext cx="0" cy="0"/>
          <a:chOff x="0" y="0"/>
          <a:chExt cx="0" cy="0"/>
        </a:xfrm>
      </p:grpSpPr>
      <p:sp>
        <p:nvSpPr>
          <p:cNvPr id="3"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4"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p:txBody>
      </p:sp>
    </p:spTree>
    <p:extLst>
      <p:ext uri="{BB962C8B-B14F-4D97-AF65-F5344CB8AC3E}">
        <p14:creationId xmlns:p14="http://schemas.microsoft.com/office/powerpoint/2010/main" val="38009176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Shape 64"/>
        <p:cNvGrpSpPr/>
        <p:nvPr/>
      </p:nvGrpSpPr>
      <p:grpSpPr>
        <a:xfrm>
          <a:off x="0" y="0"/>
          <a:ext cx="0" cy="0"/>
          <a:chOff x="0" y="0"/>
          <a:chExt cx="0" cy="0"/>
        </a:xfrm>
      </p:grpSpPr>
      <p:sp>
        <p:nvSpPr>
          <p:cNvPr id="6"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9"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sp>
        <p:nvSpPr>
          <p:cNvPr id="3" name="Picture Placeholder 2"/>
          <p:cNvSpPr>
            <a:spLocks noGrp="1"/>
          </p:cNvSpPr>
          <p:nvPr>
            <p:ph type="pic" sz="quarter" idx="10"/>
          </p:nvPr>
        </p:nvSpPr>
        <p:spPr>
          <a:xfrm>
            <a:off x="8043863" y="0"/>
            <a:ext cx="4148137" cy="6754813"/>
          </a:xfrm>
        </p:spPr>
        <p:txBody>
          <a:bodyPr/>
          <a:lstStyle/>
          <a:p>
            <a:r>
              <a:rPr lang="en-US"/>
              <a:t>Click icon to add picture</a:t>
            </a:r>
          </a:p>
        </p:txBody>
      </p:sp>
    </p:spTree>
    <p:extLst>
      <p:ext uri="{BB962C8B-B14F-4D97-AF65-F5344CB8AC3E}">
        <p14:creationId xmlns:p14="http://schemas.microsoft.com/office/powerpoint/2010/main" val="3697302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lank color background">
    <p:spTree>
      <p:nvGrpSpPr>
        <p:cNvPr id="1" name="Shape 69"/>
        <p:cNvGrpSpPr/>
        <p:nvPr/>
      </p:nvGrpSpPr>
      <p:grpSpPr>
        <a:xfrm>
          <a:off x="0" y="0"/>
          <a:ext cx="0" cy="0"/>
          <a:chOff x="0" y="0"/>
          <a:chExt cx="0" cy="0"/>
        </a:xfrm>
      </p:grpSpPr>
      <p:sp>
        <p:nvSpPr>
          <p:cNvPr id="70" name="Shape 70"/>
          <p:cNvSpPr/>
          <p:nvPr/>
        </p:nvSpPr>
        <p:spPr>
          <a:xfrm>
            <a:off x="1" y="6766390"/>
            <a:ext cx="11000088"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1" name="Shape 71"/>
          <p:cNvSpPr/>
          <p:nvPr/>
        </p:nvSpPr>
        <p:spPr>
          <a:xfrm>
            <a:off x="11000415" y="6766390"/>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2" name="Rectangle 1"/>
          <p:cNvSpPr/>
          <p:nvPr userDrawn="1"/>
        </p:nvSpPr>
        <p:spPr>
          <a:xfrm>
            <a:off x="0" y="0"/>
            <a:ext cx="12192014" cy="67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9630704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Title Page 2">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56975"/>
            <a:ext cx="10363200" cy="1722017"/>
          </a:xfrm>
        </p:spPr>
        <p:txBody>
          <a:bodyPr anchor="b"/>
          <a:lstStyle>
            <a:lvl1pPr algn="ct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24000" y="2471066"/>
            <a:ext cx="9144000" cy="798607"/>
          </a:xfrm>
        </p:spPr>
        <p:txBody>
          <a:bodyPr/>
          <a:lstStyle>
            <a:lvl1pPr marL="0" indent="0" algn="ctr">
              <a:buNone/>
              <a:defRPr sz="2800">
                <a:solidFill>
                  <a:schemeClr val="accent2"/>
                </a:solidFill>
              </a:defRPr>
            </a:lvl1pPr>
            <a:lvl2pPr marL="144658" indent="0" algn="ctr">
              <a:buNone/>
              <a:defRPr sz="633"/>
            </a:lvl2pPr>
            <a:lvl3pPr marL="289315" indent="0" algn="ctr">
              <a:buNone/>
              <a:defRPr sz="571"/>
            </a:lvl3pPr>
            <a:lvl4pPr marL="433972" indent="0" algn="ctr">
              <a:buNone/>
              <a:defRPr sz="507"/>
            </a:lvl4pPr>
            <a:lvl5pPr marL="578630" indent="0" algn="ctr">
              <a:buNone/>
              <a:defRPr sz="507"/>
            </a:lvl5pPr>
            <a:lvl6pPr marL="723287" indent="0" algn="ctr">
              <a:buNone/>
              <a:defRPr sz="507"/>
            </a:lvl6pPr>
            <a:lvl7pPr marL="867945" indent="0" algn="ctr">
              <a:buNone/>
              <a:defRPr sz="507"/>
            </a:lvl7pPr>
            <a:lvl8pPr marL="1012601" indent="0" algn="ctr">
              <a:buNone/>
              <a:defRPr sz="507"/>
            </a:lvl8pPr>
            <a:lvl9pPr marL="1157259" indent="0" algn="ctr">
              <a:buNone/>
              <a:defRPr sz="507"/>
            </a:lvl9pPr>
          </a:lstStyle>
          <a:p>
            <a:r>
              <a:rPr lang="en-US" dirty="0"/>
              <a:t>Click to edit Master subtitle style</a:t>
            </a:r>
          </a:p>
        </p:txBody>
      </p:sp>
    </p:spTree>
    <p:extLst>
      <p:ext uri="{BB962C8B-B14F-4D97-AF65-F5344CB8AC3E}">
        <p14:creationId xmlns:p14="http://schemas.microsoft.com/office/powerpoint/2010/main" val="15345873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Content Pag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12932"/>
            <a:ext cx="8149856" cy="558938"/>
          </a:xfrm>
        </p:spPr>
        <p:txBody>
          <a:bodyPr/>
          <a:lstStyle>
            <a:lvl1pPr>
              <a:defRPr sz="36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38200" y="1682432"/>
            <a:ext cx="10515600" cy="44456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50770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lank Layout 2">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81315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533D66-414C-4898-8CC2-A4C0ABEA960A}" type="datetimeFigureOut">
              <a:rPr lang="fr-CA" smtClean="0"/>
              <a:t>2022-08-03</a:t>
            </a:fld>
            <a:endParaRPr lang="fr-CA"/>
          </a:p>
        </p:txBody>
      </p:sp>
      <p:sp>
        <p:nvSpPr>
          <p:cNvPr id="3" name="Footer Placeholder 2"/>
          <p:cNvSpPr>
            <a:spLocks noGrp="1"/>
          </p:cNvSpPr>
          <p:nvPr>
            <p:ph type="ftr" sz="quarter" idx="11"/>
          </p:nvPr>
        </p:nvSpPr>
        <p:spPr/>
        <p:txBody>
          <a:bodyPr/>
          <a:lstStyle/>
          <a:p>
            <a:endParaRPr lang="fr-CA"/>
          </a:p>
        </p:txBody>
      </p:sp>
      <p:sp>
        <p:nvSpPr>
          <p:cNvPr id="4" name="Slide Number Placeholder 3"/>
          <p:cNvSpPr>
            <a:spLocks noGrp="1"/>
          </p:cNvSpPr>
          <p:nvPr>
            <p:ph type="sldNum" sz="quarter" idx="12"/>
          </p:nvPr>
        </p:nvSpPr>
        <p:spPr/>
        <p:txBody>
          <a:bodyPr/>
          <a:lstStyle/>
          <a:p>
            <a:fld id="{274FD98D-A045-4A09-AABE-DD2CFAA41DF0}" type="slidenum">
              <a:rPr lang="fr-CA" smtClean="0"/>
              <a:t>‹#›</a:t>
            </a:fld>
            <a:endParaRPr lang="fr-CA"/>
          </a:p>
        </p:txBody>
      </p:sp>
    </p:spTree>
    <p:extLst>
      <p:ext uri="{BB962C8B-B14F-4D97-AF65-F5344CB8AC3E}">
        <p14:creationId xmlns:p14="http://schemas.microsoft.com/office/powerpoint/2010/main" val="38598483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CA"/>
          </a:p>
        </p:txBody>
      </p:sp>
      <p:sp>
        <p:nvSpPr>
          <p:cNvPr id="4" name="Date Placeholder 3"/>
          <p:cNvSpPr>
            <a:spLocks noGrp="1"/>
          </p:cNvSpPr>
          <p:nvPr>
            <p:ph type="dt" sz="half" idx="10"/>
          </p:nvPr>
        </p:nvSpPr>
        <p:spPr/>
        <p:txBody>
          <a:bodyPr/>
          <a:lstStyle/>
          <a:p>
            <a:fld id="{98533D66-414C-4898-8CC2-A4C0ABEA960A}" type="datetimeFigureOut">
              <a:rPr lang="fr-CA" smtClean="0"/>
              <a:t>2022-08-03</a:t>
            </a:fld>
            <a:endParaRPr lang="fr-CA"/>
          </a:p>
        </p:txBody>
      </p:sp>
      <p:sp>
        <p:nvSpPr>
          <p:cNvPr id="5" name="Footer Placeholder 4"/>
          <p:cNvSpPr>
            <a:spLocks noGrp="1"/>
          </p:cNvSpPr>
          <p:nvPr>
            <p:ph type="ftr" sz="quarter" idx="11"/>
          </p:nvPr>
        </p:nvSpPr>
        <p:spPr/>
        <p:txBody>
          <a:bodyPr/>
          <a:lstStyle/>
          <a:p>
            <a:endParaRPr lang="fr-CA"/>
          </a:p>
        </p:txBody>
      </p:sp>
      <p:sp>
        <p:nvSpPr>
          <p:cNvPr id="6" name="Slide Number Placeholder 5"/>
          <p:cNvSpPr>
            <a:spLocks noGrp="1"/>
          </p:cNvSpPr>
          <p:nvPr>
            <p:ph type="sldNum" sz="quarter" idx="12"/>
          </p:nvPr>
        </p:nvSpPr>
        <p:spPr/>
        <p:txBody>
          <a:bodyPr/>
          <a:lstStyle/>
          <a:p>
            <a:fld id="{274FD98D-A045-4A09-AABE-DD2CFAA41DF0}" type="slidenum">
              <a:rPr lang="fr-CA" smtClean="0"/>
              <a:t>‹#›</a:t>
            </a:fld>
            <a:endParaRPr lang="fr-CA"/>
          </a:p>
        </p:txBody>
      </p:sp>
    </p:spTree>
    <p:extLst>
      <p:ext uri="{BB962C8B-B14F-4D97-AF65-F5344CB8AC3E}">
        <p14:creationId xmlns:p14="http://schemas.microsoft.com/office/powerpoint/2010/main" val="30772319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Shape 52"/>
        <p:cNvGrpSpPr/>
        <p:nvPr/>
      </p:nvGrpSpPr>
      <p:grpSpPr>
        <a:xfrm>
          <a:off x="0" y="0"/>
          <a:ext cx="0" cy="0"/>
          <a:chOff x="0" y="0"/>
          <a:chExt cx="0" cy="0"/>
        </a:xfrm>
      </p:grpSpPr>
      <p:sp>
        <p:nvSpPr>
          <p:cNvPr id="3"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lvl1pPr>
              <a:lnSpc>
                <a:spcPct val="102000"/>
              </a:lnSpc>
              <a:defRPr>
                <a:latin typeface="+mn-lt"/>
              </a:defRPr>
            </a:lvl1pPr>
          </a:lstStyle>
          <a:p>
            <a:r>
              <a:rPr lang="en-US"/>
              <a:t>Click to edit Master title style</a:t>
            </a:r>
            <a:endParaRPr lang="en-US" dirty="0"/>
          </a:p>
        </p:txBody>
      </p:sp>
      <p:sp>
        <p:nvSpPr>
          <p:cNvPr id="4" name="Text Placeholder 2"/>
          <p:cNvSpPr>
            <a:spLocks noGrp="1"/>
          </p:cNvSpPr>
          <p:nvPr>
            <p:ph idx="1"/>
          </p:nvPr>
        </p:nvSpPr>
        <p:spPr>
          <a:xfrm>
            <a:off x="838200" y="1825625"/>
            <a:ext cx="10515600" cy="4351338"/>
          </a:xfrm>
          <a:prstGeom prst="rect">
            <a:avLst/>
          </a:prstGeom>
        </p:spPr>
        <p:txBody>
          <a:bodyPr vert="horz" lIns="91440" tIns="45720" rIns="91440" bIns="45720" rtlCol="0">
            <a:normAutofit/>
          </a:bodyPr>
          <a:lstStyle>
            <a:lvl1pPr>
              <a:defRPr>
                <a:solidFill>
                  <a:srgbClr val="474747"/>
                </a:solidFill>
                <a:latin typeface="+mn-lt"/>
              </a:defRPr>
            </a:lvl1pPr>
          </a:lstStyle>
          <a:p>
            <a:pPr lvl="0"/>
            <a:r>
              <a:rPr lang="en-US"/>
              <a:t>Edit Master text styles</a:t>
            </a:r>
          </a:p>
        </p:txBody>
      </p:sp>
    </p:spTree>
    <p:extLst>
      <p:ext uri="{BB962C8B-B14F-4D97-AF65-F5344CB8AC3E}">
        <p14:creationId xmlns:p14="http://schemas.microsoft.com/office/powerpoint/2010/main" val="1631852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 1 column">
    <p:spTree>
      <p:nvGrpSpPr>
        <p:cNvPr id="1" name="Shape 28"/>
        <p:cNvGrpSpPr/>
        <p:nvPr/>
      </p:nvGrpSpPr>
      <p:grpSpPr>
        <a:xfrm>
          <a:off x="0" y="0"/>
          <a:ext cx="0" cy="0"/>
          <a:chOff x="0" y="0"/>
          <a:chExt cx="0" cy="0"/>
        </a:xfrm>
      </p:grpSpPr>
      <p:sp>
        <p:nvSpPr>
          <p:cNvPr id="6"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8"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solidFill>
                <a:schemeClr val="accent1"/>
              </a:solidFill>
            </a:endParaRPr>
          </a:p>
        </p:txBody>
      </p:sp>
      <p:sp>
        <p:nvSpPr>
          <p:cNvPr id="9" name="Shape 111">
            <a:extLst>
              <a:ext uri="{FF2B5EF4-FFF2-40B4-BE49-F238E27FC236}">
                <a16:creationId xmlns:a16="http://schemas.microsoft.com/office/drawing/2014/main" id="{EECA9A6A-F04B-4D0C-A905-2193F031D249}"/>
              </a:ext>
            </a:extLst>
          </p:cNvPr>
          <p:cNvSpPr txBox="1">
            <a:spLocks/>
          </p:cNvSpPr>
          <p:nvPr userDrawn="1"/>
        </p:nvSpPr>
        <p:spPr>
          <a:xfrm>
            <a:off x="625185" y="410252"/>
            <a:ext cx="6462600" cy="1143000"/>
          </a:xfrm>
          <a:prstGeom prst="rect">
            <a:avLst/>
          </a:prstGeom>
        </p:spPr>
        <p:txBody>
          <a:bodyPr lIns="91425" tIns="91425" rIns="91425" bIns="91425" anchor="b" anchorCtr="0">
            <a:noAutofit/>
          </a:bodyPr>
          <a:lstStyle>
            <a:lvl1pPr algn="l" defTabSz="914400" rtl="0" eaLnBrk="1" latinLnBrk="0" hangingPunct="1">
              <a:lnSpc>
                <a:spcPct val="90000"/>
              </a:lnSpc>
              <a:spcBef>
                <a:spcPct val="0"/>
              </a:spcBef>
              <a:buNone/>
              <a:defRPr sz="4800" kern="1200">
                <a:solidFill>
                  <a:schemeClr val="accent4"/>
                </a:solidFill>
                <a:latin typeface="+mj-lt"/>
                <a:ea typeface="+mj-ea"/>
                <a:cs typeface="+mj-cs"/>
              </a:defRPr>
            </a:lvl1pPr>
          </a:lstStyle>
          <a:p>
            <a:pPr>
              <a:lnSpc>
                <a:spcPct val="102000"/>
              </a:lnSpc>
            </a:pPr>
            <a:r>
              <a:rPr lang="en-US" dirty="0">
                <a:solidFill>
                  <a:schemeClr val="accent1"/>
                </a:solidFill>
                <a:latin typeface="+mn-lt"/>
              </a:rPr>
              <a:t>Header / Title 48pts</a:t>
            </a:r>
          </a:p>
          <a:p>
            <a:pPr>
              <a:lnSpc>
                <a:spcPct val="102000"/>
              </a:lnSpc>
            </a:pPr>
            <a:r>
              <a:rPr lang="en-US" sz="3200" dirty="0">
                <a:solidFill>
                  <a:schemeClr val="accent6">
                    <a:lumMod val="75000"/>
                  </a:schemeClr>
                </a:solidFill>
                <a:latin typeface="+mn-lt"/>
              </a:rPr>
              <a:t>Sub Header 32pts</a:t>
            </a:r>
          </a:p>
        </p:txBody>
      </p:sp>
      <p:sp>
        <p:nvSpPr>
          <p:cNvPr id="10" name="Shape 258">
            <a:extLst>
              <a:ext uri="{FF2B5EF4-FFF2-40B4-BE49-F238E27FC236}">
                <a16:creationId xmlns:a16="http://schemas.microsoft.com/office/drawing/2014/main" id="{7688A3D8-B42D-4657-895E-03683AE3426F}"/>
              </a:ext>
            </a:extLst>
          </p:cNvPr>
          <p:cNvSpPr/>
          <p:nvPr userDrawn="1"/>
        </p:nvSpPr>
        <p:spPr>
          <a:xfrm>
            <a:off x="704286" y="1954656"/>
            <a:ext cx="3415131" cy="3576877"/>
          </a:xfrm>
          <a:prstGeom prst="rect">
            <a:avLst/>
          </a:prstGeom>
          <a:ln w="12700">
            <a:miter lim="400000"/>
          </a:ln>
          <a:extLst>
            <a:ext uri="{C572A759-6A51-4108-AA02-DFA0A04FC94B}">
              <ma14:wrappingTextBoxFlag xmlns:ma14="http://schemas.microsoft.com/office/mac/drawingml/2011/main" xmlns="" val="1"/>
            </a:ext>
          </a:extLst>
        </p:spPr>
        <p:txBody>
          <a:bodyPr wrap="square" lIns="38100" tIns="38100" rIns="38100" bIns="38100">
            <a:spAutoFit/>
          </a:bodyPr>
          <a:lstStyle>
            <a:lvl1pPr marL="0" marR="0">
              <a:buClr>
                <a:srgbClr val="767779"/>
              </a:buClr>
              <a:buFont typeface="Calibri"/>
              <a:defRPr sz="1800" b="1">
                <a:solidFill>
                  <a:srgbClr val="767779"/>
                </a:solidFill>
                <a:uFill>
                  <a:solidFill>
                    <a:srgbClr val="767779"/>
                  </a:solidFill>
                </a:uFill>
                <a:latin typeface="+mj-lt"/>
                <a:ea typeface="+mj-ea"/>
                <a:cs typeface="+mj-cs"/>
                <a:sym typeface="Calibri"/>
              </a:defRPr>
            </a:lvl1pPr>
          </a:lstStyle>
          <a:p>
            <a:pPr>
              <a:lnSpc>
                <a:spcPct val="108000"/>
              </a:lnSpc>
              <a:spcBef>
                <a:spcPts val="1000"/>
              </a:spcBef>
            </a:pPr>
            <a:r>
              <a:rPr lang="en-US" sz="2800" b="0" dirty="0">
                <a:solidFill>
                  <a:schemeClr val="accent1"/>
                </a:solidFill>
                <a:latin typeface="+mn-lt"/>
              </a:rPr>
              <a:t>Title from 28-32pts</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Body text from 24-30pts</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 </a:t>
            </a:r>
          </a:p>
        </p:txBody>
      </p:sp>
      <p:sp>
        <p:nvSpPr>
          <p:cNvPr id="11" name="Shape 258">
            <a:extLst>
              <a:ext uri="{FF2B5EF4-FFF2-40B4-BE49-F238E27FC236}">
                <a16:creationId xmlns:a16="http://schemas.microsoft.com/office/drawing/2014/main" id="{E459BF0A-1A01-4CC2-B9D2-6F37D33784DA}"/>
              </a:ext>
            </a:extLst>
          </p:cNvPr>
          <p:cNvSpPr/>
          <p:nvPr userDrawn="1"/>
        </p:nvSpPr>
        <p:spPr>
          <a:xfrm>
            <a:off x="4548565" y="1954656"/>
            <a:ext cx="3182268" cy="3665299"/>
          </a:xfrm>
          <a:prstGeom prst="rect">
            <a:avLst/>
          </a:prstGeom>
          <a:ln w="12700">
            <a:miter lim="400000"/>
          </a:ln>
          <a:extLst>
            <a:ext uri="{C572A759-6A51-4108-AA02-DFA0A04FC94B}">
              <ma14:wrappingTextBoxFlag xmlns:ma14="http://schemas.microsoft.com/office/mac/drawingml/2011/main" xmlns="" val="1"/>
            </a:ext>
          </a:extLst>
        </p:spPr>
        <p:txBody>
          <a:bodyPr wrap="square" lIns="38100" tIns="38100" rIns="38100" bIns="38100">
            <a:spAutoFit/>
          </a:bodyPr>
          <a:lstStyle>
            <a:lvl1pPr marL="0" marR="0">
              <a:buClr>
                <a:srgbClr val="767779"/>
              </a:buClr>
              <a:buFont typeface="Calibri"/>
              <a:defRPr sz="1800" b="1">
                <a:solidFill>
                  <a:srgbClr val="767779"/>
                </a:solidFill>
                <a:uFill>
                  <a:solidFill>
                    <a:srgbClr val="767779"/>
                  </a:solidFill>
                </a:uFill>
                <a:latin typeface="+mj-lt"/>
                <a:ea typeface="+mj-ea"/>
                <a:cs typeface="+mj-cs"/>
                <a:sym typeface="Calibri"/>
              </a:defRPr>
            </a:lvl1pPr>
          </a:lstStyle>
          <a:p>
            <a:pPr>
              <a:lnSpc>
                <a:spcPct val="108000"/>
              </a:lnSpc>
              <a:spcBef>
                <a:spcPts val="1000"/>
              </a:spcBef>
            </a:pPr>
            <a:endParaRPr lang="en-US" sz="2800" dirty="0">
              <a:solidFill>
                <a:schemeClr val="accent6">
                  <a:lumMod val="75000"/>
                </a:schemeClr>
              </a:solidFill>
              <a:latin typeface="+mn-lt"/>
            </a:endParaRP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ct val="108000"/>
              </a:lnSpc>
              <a:spcBef>
                <a:spcPts val="1000"/>
              </a:spcBef>
              <a:buFont typeface="Arial" panose="020B0604020202020204" pitchFamily="34" charset="0"/>
              <a:buChar char="•"/>
            </a:pPr>
            <a:r>
              <a:rPr lang="en-US" sz="2400" b="0" dirty="0">
                <a:solidFill>
                  <a:srgbClr val="474747"/>
                </a:solidFill>
                <a:latin typeface="+mn-lt"/>
              </a:rPr>
              <a:t>Make a list</a:t>
            </a:r>
          </a:p>
          <a:p>
            <a:pPr marL="342900" indent="-342900">
              <a:lnSpc>
                <a:spcPts val="3800"/>
              </a:lnSpc>
              <a:buFont typeface="Arial" panose="020B0604020202020204" pitchFamily="34" charset="0"/>
              <a:buChar char="•"/>
            </a:pPr>
            <a:endParaRPr lang="en-US" b="0" dirty="0">
              <a:solidFill>
                <a:schemeClr val="accent6"/>
              </a:solidFill>
              <a:latin typeface="+mn-lt"/>
            </a:endParaRPr>
          </a:p>
        </p:txBody>
      </p:sp>
      <p:sp>
        <p:nvSpPr>
          <p:cNvPr id="12" name="TextBox 11">
            <a:extLst>
              <a:ext uri="{FF2B5EF4-FFF2-40B4-BE49-F238E27FC236}">
                <a16:creationId xmlns:a16="http://schemas.microsoft.com/office/drawing/2014/main" id="{A5E17490-F6B3-499A-9BDA-B99D5992D18A}"/>
              </a:ext>
            </a:extLst>
          </p:cNvPr>
          <p:cNvSpPr txBox="1"/>
          <p:nvPr userDrawn="1"/>
        </p:nvSpPr>
        <p:spPr>
          <a:xfrm>
            <a:off x="653857" y="5596678"/>
            <a:ext cx="6169831" cy="646331"/>
          </a:xfrm>
          <a:prstGeom prst="rect">
            <a:avLst/>
          </a:prstGeom>
          <a:noFill/>
        </p:spPr>
        <p:txBody>
          <a:bodyPr wrap="none" rtlCol="0">
            <a:spAutoFit/>
          </a:bodyPr>
          <a:lstStyle/>
          <a:p>
            <a:r>
              <a:rPr lang="en-US" dirty="0">
                <a:solidFill>
                  <a:schemeClr val="accent1"/>
                </a:solidFill>
                <a:uFill>
                  <a:solidFill>
                    <a:srgbClr val="F99929"/>
                  </a:solidFill>
                </a:uFill>
                <a:latin typeface="+mn-lt"/>
              </a:rPr>
              <a:t>Highlight additional text in the Primary </a:t>
            </a:r>
            <a:r>
              <a:rPr lang="en-US" dirty="0" err="1">
                <a:solidFill>
                  <a:schemeClr val="accent1"/>
                </a:solidFill>
                <a:uFill>
                  <a:solidFill>
                    <a:srgbClr val="F99929"/>
                  </a:solidFill>
                </a:uFill>
                <a:latin typeface="+mn-lt"/>
              </a:rPr>
              <a:t>colour</a:t>
            </a:r>
            <a:r>
              <a:rPr lang="en-US" dirty="0">
                <a:solidFill>
                  <a:schemeClr val="accent1"/>
                </a:solidFill>
                <a:uFill>
                  <a:solidFill>
                    <a:srgbClr val="F99929"/>
                  </a:solidFill>
                </a:uFill>
                <a:latin typeface="+mn-lt"/>
              </a:rPr>
              <a:t> for extra visibility.</a:t>
            </a:r>
          </a:p>
          <a:p>
            <a:endParaRPr lang="en-CA" dirty="0">
              <a:latin typeface="+mn-lt"/>
            </a:endParaRPr>
          </a:p>
        </p:txBody>
      </p:sp>
      <p:pic>
        <p:nvPicPr>
          <p:cNvPr id="13" name="Picture Placeholder 3">
            <a:extLst>
              <a:ext uri="{FF2B5EF4-FFF2-40B4-BE49-F238E27FC236}">
                <a16:creationId xmlns:a16="http://schemas.microsoft.com/office/drawing/2014/main" id="{311590C5-1969-4E64-B3B4-BF5E1A2FA85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670925" y="0"/>
            <a:ext cx="4521075" cy="6758675"/>
          </a:xfrm>
          <a:prstGeom prst="rect">
            <a:avLst/>
          </a:prstGeom>
        </p:spPr>
      </p:pic>
    </p:spTree>
    <p:extLst>
      <p:ext uri="{BB962C8B-B14F-4D97-AF65-F5344CB8AC3E}">
        <p14:creationId xmlns:p14="http://schemas.microsoft.com/office/powerpoint/2010/main" val="1011171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color background">
    <p:spTree>
      <p:nvGrpSpPr>
        <p:cNvPr id="1" name="Shape 69"/>
        <p:cNvGrpSpPr/>
        <p:nvPr/>
      </p:nvGrpSpPr>
      <p:grpSpPr>
        <a:xfrm>
          <a:off x="0" y="0"/>
          <a:ext cx="0" cy="0"/>
          <a:chOff x="0" y="0"/>
          <a:chExt cx="0" cy="0"/>
        </a:xfrm>
      </p:grpSpPr>
      <p:sp>
        <p:nvSpPr>
          <p:cNvPr id="70" name="Shape 70"/>
          <p:cNvSpPr/>
          <p:nvPr/>
        </p:nvSpPr>
        <p:spPr>
          <a:xfrm>
            <a:off x="1" y="6766390"/>
            <a:ext cx="11000088"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1" name="Shape 71"/>
          <p:cNvSpPr/>
          <p:nvPr/>
        </p:nvSpPr>
        <p:spPr>
          <a:xfrm>
            <a:off x="11000415" y="6766390"/>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2" name="Rectangle 1"/>
          <p:cNvSpPr/>
          <p:nvPr userDrawn="1"/>
        </p:nvSpPr>
        <p:spPr>
          <a:xfrm>
            <a:off x="0" y="0"/>
            <a:ext cx="12192014" cy="67663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Shape 118">
            <a:extLst>
              <a:ext uri="{FF2B5EF4-FFF2-40B4-BE49-F238E27FC236}">
                <a16:creationId xmlns:a16="http://schemas.microsoft.com/office/drawing/2014/main" id="{99F52118-898B-498E-969D-5A882A6C8E5E}"/>
              </a:ext>
            </a:extLst>
          </p:cNvPr>
          <p:cNvSpPr txBox="1">
            <a:spLocks noGrp="1"/>
          </p:cNvSpPr>
          <p:nvPr>
            <p:ph type="ctrTitle" idx="4294967295"/>
          </p:nvPr>
        </p:nvSpPr>
        <p:spPr>
          <a:xfrm>
            <a:off x="740125" y="1253875"/>
            <a:ext cx="4565300" cy="1546500"/>
          </a:xfrm>
          <a:prstGeom prst="rect">
            <a:avLst/>
          </a:prstGeom>
        </p:spPr>
        <p:txBody>
          <a:bodyPr lIns="91425" tIns="91425" rIns="91425" bIns="91425" anchor="b" anchorCtr="0">
            <a:noAutofit/>
          </a:bodyPr>
          <a:lstStyle>
            <a:lvl1pPr>
              <a:lnSpc>
                <a:spcPct val="102000"/>
              </a:lnSpc>
              <a:defRPr>
                <a:latin typeface="+mn-lt"/>
              </a:defRPr>
            </a:lvl1pPr>
          </a:lstStyle>
          <a:p>
            <a:pPr>
              <a:buClr>
                <a:srgbClr val="FFFFFF"/>
              </a:buClr>
              <a:buFont typeface="Calibri"/>
              <a:defRPr>
                <a:solidFill>
                  <a:srgbClr val="FFFFFF"/>
                </a:solidFill>
                <a:uFill>
                  <a:solidFill>
                    <a:srgbClr val="FFFFFF"/>
                  </a:solidFill>
                </a:uFill>
              </a:defRPr>
            </a:pPr>
            <a:r>
              <a:rPr lang="en-US" sz="8000">
                <a:sym typeface="Calibri"/>
              </a:rPr>
              <a:t>Click to edit Master title style</a:t>
            </a:r>
            <a:endParaRPr lang="en-US" sz="6600" dirty="0">
              <a:sym typeface="Calibri"/>
            </a:endParaRPr>
          </a:p>
        </p:txBody>
      </p:sp>
      <p:sp>
        <p:nvSpPr>
          <p:cNvPr id="6" name="Shape 119">
            <a:extLst>
              <a:ext uri="{FF2B5EF4-FFF2-40B4-BE49-F238E27FC236}">
                <a16:creationId xmlns:a16="http://schemas.microsoft.com/office/drawing/2014/main" id="{ACA92A1E-3735-45BB-A8FC-D498E24A763E}"/>
              </a:ext>
            </a:extLst>
          </p:cNvPr>
          <p:cNvSpPr txBox="1">
            <a:spLocks noGrp="1"/>
          </p:cNvSpPr>
          <p:nvPr>
            <p:ph type="subTitle" idx="4294967295"/>
          </p:nvPr>
        </p:nvSpPr>
        <p:spPr>
          <a:xfrm>
            <a:off x="740125" y="3115978"/>
            <a:ext cx="4841525" cy="2662250"/>
          </a:xfrm>
          <a:prstGeom prst="rect">
            <a:avLst/>
          </a:prstGeom>
        </p:spPr>
        <p:txBody>
          <a:bodyPr lIns="91425" tIns="91425" rIns="91425" bIns="91425" anchor="t" anchorCtr="0">
            <a:noAutofit/>
          </a:bodyPr>
          <a:lstStyle>
            <a:lvl1pPr>
              <a:defRPr>
                <a:latin typeface="+mn-lt"/>
              </a:defRPr>
            </a:lvl1pPr>
          </a:lstStyle>
          <a:p>
            <a:pPr marL="0" indent="0">
              <a:spcBef>
                <a:spcPts val="0"/>
              </a:spcBef>
              <a:buNone/>
            </a:pPr>
            <a:r>
              <a:rPr lang="en-US">
                <a:solidFill>
                  <a:schemeClr val="lt1"/>
                </a:solidFill>
              </a:rPr>
              <a:t>Click to edit Master subtitle style</a:t>
            </a:r>
            <a:endParaRPr lang="en-CA" dirty="0">
              <a:solidFill>
                <a:schemeClr val="lt1"/>
              </a:solidFill>
            </a:endParaRPr>
          </a:p>
        </p:txBody>
      </p:sp>
      <p:sp>
        <p:nvSpPr>
          <p:cNvPr id="10" name="Picture Placeholder 2">
            <a:extLst>
              <a:ext uri="{FF2B5EF4-FFF2-40B4-BE49-F238E27FC236}">
                <a16:creationId xmlns:a16="http://schemas.microsoft.com/office/drawing/2014/main" id="{48C80B0B-8FC1-474E-AB13-ADE030DF0BFA}"/>
              </a:ext>
            </a:extLst>
          </p:cNvPr>
          <p:cNvSpPr>
            <a:spLocks noGrp="1"/>
          </p:cNvSpPr>
          <p:nvPr>
            <p:ph type="pic" sz="quarter" idx="10"/>
          </p:nvPr>
        </p:nvSpPr>
        <p:spPr>
          <a:xfrm>
            <a:off x="8043863" y="0"/>
            <a:ext cx="4148137" cy="6754813"/>
          </a:xfrm>
        </p:spPr>
        <p:txBody>
          <a:bodyPr/>
          <a:lstStyle/>
          <a:p>
            <a:r>
              <a:rPr lang="en-US"/>
              <a:t>Click icon to add picture</a:t>
            </a:r>
          </a:p>
        </p:txBody>
      </p:sp>
      <p:grpSp>
        <p:nvGrpSpPr>
          <p:cNvPr id="7" name="Group 314">
            <a:extLst>
              <a:ext uri="{FF2B5EF4-FFF2-40B4-BE49-F238E27FC236}">
                <a16:creationId xmlns:a16="http://schemas.microsoft.com/office/drawing/2014/main" id="{04912B72-F2B8-4160-A4CD-993B21C65DF8}"/>
              </a:ext>
            </a:extLst>
          </p:cNvPr>
          <p:cNvGrpSpPr/>
          <p:nvPr userDrawn="1"/>
        </p:nvGrpSpPr>
        <p:grpSpPr>
          <a:xfrm>
            <a:off x="9599612" y="5412831"/>
            <a:ext cx="2782889" cy="730794"/>
            <a:chOff x="0" y="0"/>
            <a:chExt cx="2782888" cy="476250"/>
          </a:xfrm>
          <a:solidFill>
            <a:schemeClr val="accent1"/>
          </a:solidFill>
        </p:grpSpPr>
        <p:sp>
          <p:nvSpPr>
            <p:cNvPr id="8" name="Shape 312">
              <a:extLst>
                <a:ext uri="{FF2B5EF4-FFF2-40B4-BE49-F238E27FC236}">
                  <a16:creationId xmlns:a16="http://schemas.microsoft.com/office/drawing/2014/main" id="{07B99F70-2BA3-4DE1-A2C3-036749DDA20E}"/>
                </a:ext>
              </a:extLst>
            </p:cNvPr>
            <p:cNvSpPr/>
            <p:nvPr/>
          </p:nvSpPr>
          <p:spPr>
            <a:xfrm>
              <a:off x="0" y="0"/>
              <a:ext cx="2782888" cy="476250"/>
            </a:xfrm>
            <a:prstGeom prst="roundRect">
              <a:avLst>
                <a:gd name="adj" fmla="val 16667"/>
              </a:avLst>
            </a:prstGeom>
            <a:grpFill/>
            <a:ln w="12700" cap="flat">
              <a:noFill/>
              <a:round/>
            </a:ln>
            <a:effectLst/>
          </p:spPr>
          <p:txBody>
            <a:bodyPr wrap="square" lIns="50800" tIns="50800" rIns="50800" bIns="50800" numCol="1" anchor="ctr">
              <a:noAutofit/>
            </a:bodyPr>
            <a:lstStyle/>
            <a:p>
              <a:pPr>
                <a:defRPr>
                  <a:solidFill>
                    <a:srgbClr val="FFFFFF"/>
                  </a:solidFill>
                  <a:uFill>
                    <a:solidFill>
                      <a:srgbClr val="FFFFFF"/>
                    </a:solidFill>
                  </a:uFill>
                </a:defRPr>
              </a:pPr>
              <a:endParaRPr/>
            </a:p>
          </p:txBody>
        </p:sp>
        <p:sp>
          <p:nvSpPr>
            <p:cNvPr id="9" name="Shape 313">
              <a:extLst>
                <a:ext uri="{FF2B5EF4-FFF2-40B4-BE49-F238E27FC236}">
                  <a16:creationId xmlns:a16="http://schemas.microsoft.com/office/drawing/2014/main" id="{A07E5134-6611-420A-8019-0FBF887F6660}"/>
                </a:ext>
              </a:extLst>
            </p:cNvPr>
            <p:cNvSpPr/>
            <p:nvPr/>
          </p:nvSpPr>
          <p:spPr>
            <a:xfrm>
              <a:off x="204961" y="122433"/>
              <a:ext cx="2477914" cy="240690"/>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spAutoFit/>
            </a:bodyPr>
            <a:lstStyle>
              <a:lvl1pPr marL="39687" marR="0">
                <a:buClr>
                  <a:srgbClr val="FFFFFF"/>
                </a:buClr>
                <a:buFont typeface="Calibri"/>
                <a:defRPr sz="2400" b="1">
                  <a:solidFill>
                    <a:srgbClr val="FFFFFF"/>
                  </a:solidFill>
                  <a:uFill>
                    <a:solidFill>
                      <a:srgbClr val="FFFFFF"/>
                    </a:solidFill>
                  </a:uFill>
                  <a:latin typeface="+mj-lt"/>
                  <a:ea typeface="+mj-ea"/>
                  <a:cs typeface="+mj-cs"/>
                  <a:sym typeface="Calibri"/>
                </a:defRPr>
              </a:lvl1pPr>
            </a:lstStyle>
            <a:p>
              <a:r>
                <a:rPr lang="en-CA" dirty="0"/>
                <a:t>title</a:t>
              </a:r>
              <a:endParaRPr dirty="0"/>
            </a:p>
          </p:txBody>
        </p:sp>
      </p:grpSp>
    </p:spTree>
    <p:extLst>
      <p:ext uri="{BB962C8B-B14F-4D97-AF65-F5344CB8AC3E}">
        <p14:creationId xmlns:p14="http://schemas.microsoft.com/office/powerpoint/2010/main" val="27121333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Shape 64"/>
        <p:cNvGrpSpPr/>
        <p:nvPr/>
      </p:nvGrpSpPr>
      <p:grpSpPr>
        <a:xfrm>
          <a:off x="0" y="0"/>
          <a:ext cx="0" cy="0"/>
          <a:chOff x="0" y="0"/>
          <a:chExt cx="0" cy="0"/>
        </a:xfrm>
      </p:grpSpPr>
      <p:sp>
        <p:nvSpPr>
          <p:cNvPr id="6" name="Shape 31"/>
          <p:cNvSpPr/>
          <p:nvPr userDrawn="1"/>
        </p:nvSpPr>
        <p:spPr>
          <a:xfrm>
            <a:off x="9808489"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7" name="Shape 32"/>
          <p:cNvSpPr/>
          <p:nvPr userDrawn="1"/>
        </p:nvSpPr>
        <p:spPr>
          <a:xfrm>
            <a:off x="11000415" y="6755101"/>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a:p>
        </p:txBody>
      </p:sp>
      <p:sp>
        <p:nvSpPr>
          <p:cNvPr id="9" name="Shape 34"/>
          <p:cNvSpPr/>
          <p:nvPr userDrawn="1"/>
        </p:nvSpPr>
        <p:spPr>
          <a:xfrm>
            <a:off x="0" y="6755101"/>
            <a:ext cx="9808412"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a:p>
        </p:txBody>
      </p:sp>
      <p:sp>
        <p:nvSpPr>
          <p:cNvPr id="3" name="Picture Placeholder 2"/>
          <p:cNvSpPr>
            <a:spLocks noGrp="1"/>
          </p:cNvSpPr>
          <p:nvPr>
            <p:ph type="pic" sz="quarter" idx="10"/>
          </p:nvPr>
        </p:nvSpPr>
        <p:spPr>
          <a:xfrm>
            <a:off x="8043863" y="0"/>
            <a:ext cx="4148137" cy="6754813"/>
          </a:xfrm>
        </p:spPr>
        <p:txBody>
          <a:bodyPr/>
          <a:lstStyle>
            <a:lvl1pPr>
              <a:defRPr>
                <a:solidFill>
                  <a:schemeClr val="accent6">
                    <a:lumMod val="75000"/>
                  </a:schemeClr>
                </a:solidFill>
                <a:latin typeface="+mn-lt"/>
              </a:defRPr>
            </a:lvl1pPr>
          </a:lstStyle>
          <a:p>
            <a:r>
              <a:rPr lang="en-US"/>
              <a:t>Click icon to add picture</a:t>
            </a:r>
            <a:endParaRPr lang="en-US" dirty="0"/>
          </a:p>
        </p:txBody>
      </p:sp>
    </p:spTree>
    <p:extLst>
      <p:ext uri="{BB962C8B-B14F-4D97-AF65-F5344CB8AC3E}">
        <p14:creationId xmlns:p14="http://schemas.microsoft.com/office/powerpoint/2010/main" val="38406962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Page 2">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56975"/>
            <a:ext cx="10363200" cy="1722017"/>
          </a:xfrm>
        </p:spPr>
        <p:txBody>
          <a:bodyPr anchor="b"/>
          <a:lstStyle>
            <a:lvl1pPr algn="ct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24000" y="2471066"/>
            <a:ext cx="9144000" cy="798607"/>
          </a:xfrm>
        </p:spPr>
        <p:txBody>
          <a:bodyPr/>
          <a:lstStyle>
            <a:lvl1pPr marL="0" indent="0" algn="ctr">
              <a:buNone/>
              <a:defRPr sz="2800">
                <a:solidFill>
                  <a:schemeClr val="accent2"/>
                </a:solidFill>
              </a:defRPr>
            </a:lvl1pPr>
            <a:lvl2pPr marL="144658" indent="0" algn="ctr">
              <a:buNone/>
              <a:defRPr sz="633"/>
            </a:lvl2pPr>
            <a:lvl3pPr marL="289315" indent="0" algn="ctr">
              <a:buNone/>
              <a:defRPr sz="571"/>
            </a:lvl3pPr>
            <a:lvl4pPr marL="433972" indent="0" algn="ctr">
              <a:buNone/>
              <a:defRPr sz="507"/>
            </a:lvl4pPr>
            <a:lvl5pPr marL="578630" indent="0" algn="ctr">
              <a:buNone/>
              <a:defRPr sz="507"/>
            </a:lvl5pPr>
            <a:lvl6pPr marL="723287" indent="0" algn="ctr">
              <a:buNone/>
              <a:defRPr sz="507"/>
            </a:lvl6pPr>
            <a:lvl7pPr marL="867945" indent="0" algn="ctr">
              <a:buNone/>
              <a:defRPr sz="507"/>
            </a:lvl7pPr>
            <a:lvl8pPr marL="1012601" indent="0" algn="ctr">
              <a:buNone/>
              <a:defRPr sz="507"/>
            </a:lvl8pPr>
            <a:lvl9pPr marL="1157259" indent="0" algn="ctr">
              <a:buNone/>
              <a:defRPr sz="507"/>
            </a:lvl9pPr>
          </a:lstStyle>
          <a:p>
            <a:r>
              <a:rPr lang="en-US" dirty="0"/>
              <a:t>Click to edit Master subtitle style</a:t>
            </a:r>
          </a:p>
        </p:txBody>
      </p:sp>
    </p:spTree>
    <p:extLst>
      <p:ext uri="{BB962C8B-B14F-4D97-AF65-F5344CB8AC3E}">
        <p14:creationId xmlns:p14="http://schemas.microsoft.com/office/powerpoint/2010/main" val="23046172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ontent Page 2">
    <p:spTree>
      <p:nvGrpSpPr>
        <p:cNvPr id="1" name=""/>
        <p:cNvGrpSpPr/>
        <p:nvPr/>
      </p:nvGrpSpPr>
      <p:grpSpPr>
        <a:xfrm>
          <a:off x="0" y="0"/>
          <a:ext cx="0" cy="0"/>
          <a:chOff x="0" y="0"/>
          <a:chExt cx="0" cy="0"/>
        </a:xfrm>
      </p:grpSpPr>
      <p:sp>
        <p:nvSpPr>
          <p:cNvPr id="2" name="Title 1"/>
          <p:cNvSpPr>
            <a:spLocks noGrp="1"/>
          </p:cNvSpPr>
          <p:nvPr>
            <p:ph type="title"/>
          </p:nvPr>
        </p:nvSpPr>
        <p:spPr>
          <a:xfrm>
            <a:off x="838200" y="312932"/>
            <a:ext cx="8149856" cy="558938"/>
          </a:xfrm>
        </p:spPr>
        <p:txBody>
          <a:bodyPr/>
          <a:lstStyle>
            <a:lvl1pPr>
              <a:defRPr sz="3600" b="1">
                <a:solidFill>
                  <a:schemeClr val="bg1"/>
                </a:solidFill>
              </a:defRPr>
            </a:lvl1pPr>
          </a:lstStyle>
          <a:p>
            <a:r>
              <a:rPr lang="en-US" dirty="0"/>
              <a:t>Click to edit Master title style</a:t>
            </a:r>
          </a:p>
        </p:txBody>
      </p:sp>
      <p:sp>
        <p:nvSpPr>
          <p:cNvPr id="3" name="Content Placeholder 2"/>
          <p:cNvSpPr>
            <a:spLocks noGrp="1"/>
          </p:cNvSpPr>
          <p:nvPr>
            <p:ph idx="1"/>
          </p:nvPr>
        </p:nvSpPr>
        <p:spPr>
          <a:xfrm>
            <a:off x="838200" y="1682432"/>
            <a:ext cx="10515600" cy="444563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261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Shape 9"/>
          <p:cNvSpPr txBox="1">
            <a:spLocks noGrp="1"/>
          </p:cNvSpPr>
          <p:nvPr>
            <p:ph type="ctrTitle" hasCustomPrompt="1"/>
          </p:nvPr>
        </p:nvSpPr>
        <p:spPr>
          <a:xfrm>
            <a:off x="886837" y="2304789"/>
            <a:ext cx="6955599" cy="1796890"/>
          </a:xfrm>
          <a:prstGeom prst="rect">
            <a:avLst/>
          </a:prstGeom>
        </p:spPr>
        <p:txBody>
          <a:bodyPr lIns="91425" tIns="91425" rIns="91425" bIns="91425" anchor="ctr" anchorCtr="0"/>
          <a:lstStyle>
            <a:lvl1pPr lvl="0">
              <a:lnSpc>
                <a:spcPct val="102000"/>
              </a:lnSpc>
              <a:spcBef>
                <a:spcPts val="0"/>
              </a:spcBef>
              <a:buClr>
                <a:srgbClr val="2185C5"/>
              </a:buClr>
              <a:buSzPct val="100000"/>
              <a:defRPr sz="4800">
                <a:solidFill>
                  <a:schemeClr val="accent1"/>
                </a:solidFill>
                <a:latin typeface="+mn-lt"/>
                <a:ea typeface="PMingLiU" panose="02020500000000000000" pitchFamily="18" charset="-120"/>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r>
              <a:rPr lang="en-US" dirty="0"/>
              <a:t>Chapter Header</a:t>
            </a:r>
            <a:endParaRPr dirty="0"/>
          </a:p>
        </p:txBody>
      </p:sp>
      <p:grpSp>
        <p:nvGrpSpPr>
          <p:cNvPr id="5" name="Group 4"/>
          <p:cNvGrpSpPr/>
          <p:nvPr userDrawn="1"/>
        </p:nvGrpSpPr>
        <p:grpSpPr>
          <a:xfrm>
            <a:off x="0" y="4101679"/>
            <a:ext cx="7842436" cy="102899"/>
            <a:chOff x="4349578" y="3579414"/>
            <a:chExt cx="7842436" cy="102899"/>
          </a:xfrm>
        </p:grpSpPr>
        <p:sp>
          <p:nvSpPr>
            <p:cNvPr id="6" name="Shape 31"/>
            <p:cNvSpPr/>
            <p:nvPr/>
          </p:nvSpPr>
          <p:spPr>
            <a:xfrm>
              <a:off x="9808489"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dirty="0"/>
            </a:p>
          </p:txBody>
        </p:sp>
        <p:sp>
          <p:nvSpPr>
            <p:cNvPr id="7" name="Shape 32"/>
            <p:cNvSpPr/>
            <p:nvPr/>
          </p:nvSpPr>
          <p:spPr>
            <a:xfrm>
              <a:off x="11000415" y="3579414"/>
              <a:ext cx="1191599" cy="102899"/>
            </a:xfrm>
            <a:prstGeom prst="rect">
              <a:avLst/>
            </a:prstGeom>
            <a:solidFill>
              <a:schemeClr val="accent2"/>
            </a:solidFill>
            <a:ln>
              <a:noFill/>
            </a:ln>
          </p:spPr>
          <p:txBody>
            <a:bodyPr lIns="91425" tIns="91425" rIns="91425" bIns="91425" anchor="ctr" anchorCtr="0">
              <a:noAutofit/>
            </a:bodyPr>
            <a:lstStyle/>
            <a:p>
              <a:pPr lvl="0">
                <a:spcBef>
                  <a:spcPts val="0"/>
                </a:spcBef>
                <a:buNone/>
              </a:pPr>
              <a:endParaRPr sz="1400" dirty="0"/>
            </a:p>
          </p:txBody>
        </p:sp>
        <p:sp>
          <p:nvSpPr>
            <p:cNvPr id="8" name="Shape 34"/>
            <p:cNvSpPr/>
            <p:nvPr/>
          </p:nvSpPr>
          <p:spPr>
            <a:xfrm>
              <a:off x="4349578" y="3579414"/>
              <a:ext cx="5458834" cy="102899"/>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sz="1400" dirty="0"/>
            </a:p>
          </p:txBody>
        </p:sp>
      </p:grpSp>
    </p:spTree>
    <p:extLst>
      <p:ext uri="{BB962C8B-B14F-4D97-AF65-F5344CB8AC3E}">
        <p14:creationId xmlns:p14="http://schemas.microsoft.com/office/powerpoint/2010/main" val="765051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microsoft.com/office/2007/relationships/hdphoto" Target="../media/hdphoto1.wdp"/><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microsoft.com/office/2007/relationships/hdphoto" Target="../media/hdphoto1.wdp"/><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theme" Target="../theme/theme3.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microsoft.com/office/2007/relationships/hdphoto" Target="../media/hdphoto1.wdp"/><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extLst>
              <a:ext uri="{BEBA8EAE-BF5A-486C-A8C5-ECC9F3942E4B}">
                <a14:imgProps xmlns:a14="http://schemas.microsoft.com/office/drawing/2010/main">
                  <a14:imgLayer r:embed="rId11">
                    <a14:imgEffect>
                      <a14:artisticCutout/>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912938238"/>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5" r:id="rId3"/>
    <p:sldLayoutId id="2147483663" r:id="rId4"/>
    <p:sldLayoutId id="2147483668" r:id="rId5"/>
    <p:sldLayoutId id="2147483667" r:id="rId6"/>
    <p:sldLayoutId id="2147483672" r:id="rId7"/>
    <p:sldLayoutId id="2147483673" r:id="rId8"/>
  </p:sldLayoutIdLst>
  <p:txStyles>
    <p:title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extLst>
              <a:ext uri="{BEBA8EAE-BF5A-486C-A8C5-ECC9F3942E4B}">
                <a14:imgProps xmlns:a14="http://schemas.microsoft.com/office/drawing/2010/main">
                  <a14:imgLayer r:embed="rId11">
                    <a14:imgEffect>
                      <a14:artisticCutout/>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73249840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Lst>
  <p:txStyles>
    <p:title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extLst>
              <a:ext uri="{BEBA8EAE-BF5A-486C-A8C5-ECC9F3942E4B}">
                <a14:imgProps xmlns:a14="http://schemas.microsoft.com/office/drawing/2010/main">
                  <a14:imgLayer r:embed="rId15">
                    <a14:imgEffect>
                      <a14:artisticCutout/>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01588"/>
            <a:ext cx="10515600" cy="1325563"/>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1435856962"/>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Lst>
  <p:txStyles>
    <p:title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9544" y="2846133"/>
            <a:ext cx="8964807" cy="1459860"/>
          </a:xfrm>
        </p:spPr>
        <p:txBody>
          <a:bodyPr>
            <a:noAutofit/>
          </a:bodyPr>
          <a:lstStyle/>
          <a:p>
            <a:r>
              <a:rPr kumimoji="0" lang="en-CA" b="0" i="0" u="none" strike="noStrike" kern="1200" cap="none" spc="0" normalizeH="0" baseline="0" noProof="0" dirty="0">
                <a:ln>
                  <a:noFill/>
                </a:ln>
                <a:solidFill>
                  <a:srgbClr val="57A445"/>
                </a:solidFill>
                <a:effectLst/>
                <a:uLnTx/>
                <a:uFillTx/>
                <a:latin typeface="Calibri" panose="020F0502020204030204"/>
                <a:ea typeface="PMingLiU" panose="02020500000000000000" pitchFamily="18" charset="-120"/>
                <a:cs typeface="+mj-cs"/>
              </a:rPr>
              <a:t>Post EYE-DA</a:t>
            </a:r>
            <a:br>
              <a:rPr lang="en-US" sz="4400" dirty="0">
                <a:latin typeface="+mn-lt"/>
              </a:rPr>
            </a:br>
            <a:br>
              <a:rPr lang="en-CA" sz="4400" dirty="0">
                <a:latin typeface="+mn-lt"/>
                <a:ea typeface="+mj-ea"/>
              </a:rPr>
            </a:br>
            <a:endParaRPr lang="en-CA" sz="4400" dirty="0">
              <a:latin typeface="+mn-lt"/>
              <a:ea typeface="+mj-ea"/>
            </a:endParaRPr>
          </a:p>
        </p:txBody>
      </p:sp>
    </p:spTree>
    <p:extLst>
      <p:ext uri="{BB962C8B-B14F-4D97-AF65-F5344CB8AC3E}">
        <p14:creationId xmlns:p14="http://schemas.microsoft.com/office/powerpoint/2010/main" val="41326258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964" y="408355"/>
            <a:ext cx="11180498" cy="1325563"/>
          </a:xfrm>
        </p:spPr>
        <p:txBody>
          <a:bodyPr>
            <a:noAutofit/>
          </a:bodyPr>
          <a:lstStyle/>
          <a:p>
            <a:pPr>
              <a:lnSpc>
                <a:spcPct val="100000"/>
              </a:lnSpc>
            </a:pPr>
            <a:r>
              <a:rPr lang="en-CA" dirty="0">
                <a:ea typeface="+mn-ea"/>
                <a:cs typeface="+mn-cs"/>
              </a:rPr>
              <a:t>Do I have to reassess the children on all domains, even if they received some green domain results? </a:t>
            </a:r>
          </a:p>
        </p:txBody>
      </p:sp>
      <p:sp>
        <p:nvSpPr>
          <p:cNvPr id="7" name="TextBox 6">
            <a:extLst>
              <a:ext uri="{FF2B5EF4-FFF2-40B4-BE49-F238E27FC236}">
                <a16:creationId xmlns:a16="http://schemas.microsoft.com/office/drawing/2014/main" id="{C870B098-3363-4F27-BA48-3FD8BB5E2ED2}"/>
              </a:ext>
            </a:extLst>
          </p:cNvPr>
          <p:cNvSpPr txBox="1"/>
          <p:nvPr/>
        </p:nvSpPr>
        <p:spPr>
          <a:xfrm>
            <a:off x="483964" y="2975974"/>
            <a:ext cx="5846498" cy="2923877"/>
          </a:xfrm>
          <a:prstGeom prst="rect">
            <a:avLst/>
          </a:prstGeom>
          <a:noFill/>
        </p:spPr>
        <p:txBody>
          <a:bodyPr wrap="square" rtlCol="0">
            <a:spAutoFit/>
          </a:bodyPr>
          <a:lstStyle/>
          <a:p>
            <a:r>
              <a:rPr lang="en-US" sz="3200" dirty="0"/>
              <a:t>Yes, this ensures that you receive a complete Child Report. This is </a:t>
            </a:r>
            <a:r>
              <a:rPr lang="en-CA" sz="3200" dirty="0"/>
              <a:t>helpful for teachers when sharing results with families and multidisciplinary teams. </a:t>
            </a:r>
          </a:p>
          <a:p>
            <a:endParaRPr lang="en-CA" sz="2400" dirty="0"/>
          </a:p>
        </p:txBody>
      </p:sp>
      <p:pic>
        <p:nvPicPr>
          <p:cNvPr id="3" name="Picture 2">
            <a:extLst>
              <a:ext uri="{FF2B5EF4-FFF2-40B4-BE49-F238E27FC236}">
                <a16:creationId xmlns:a16="http://schemas.microsoft.com/office/drawing/2014/main" id="{E704B9C7-2A68-41F8-8304-5C643D3D76CF}"/>
              </a:ext>
            </a:extLst>
          </p:cNvPr>
          <p:cNvPicPr>
            <a:picLocks noChangeAspect="1"/>
          </p:cNvPicPr>
          <p:nvPr/>
        </p:nvPicPr>
        <p:blipFill>
          <a:blip r:embed="rId3"/>
          <a:stretch>
            <a:fillRect/>
          </a:stretch>
        </p:blipFill>
        <p:spPr>
          <a:xfrm>
            <a:off x="7664972" y="2603469"/>
            <a:ext cx="2729185" cy="3422666"/>
          </a:xfrm>
          <a:prstGeom prst="rect">
            <a:avLst/>
          </a:prstGeom>
        </p:spPr>
      </p:pic>
    </p:spTree>
    <p:extLst>
      <p:ext uri="{BB962C8B-B14F-4D97-AF65-F5344CB8AC3E}">
        <p14:creationId xmlns:p14="http://schemas.microsoft.com/office/powerpoint/2010/main" val="755191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4294967295"/>
          </p:nvPr>
        </p:nvSpPr>
        <p:spPr>
          <a:xfrm>
            <a:off x="545168" y="2638061"/>
            <a:ext cx="5574792" cy="2367694"/>
          </a:xfrm>
        </p:spPr>
        <p:txBody>
          <a:bodyPr>
            <a:noAutofit/>
          </a:bodyPr>
          <a:lstStyle/>
          <a:p>
            <a:pPr marL="0" indent="0">
              <a:lnSpc>
                <a:spcPct val="100000"/>
              </a:lnSpc>
              <a:buNone/>
            </a:pPr>
            <a:r>
              <a:rPr lang="en-CA" sz="3200" b="1" dirty="0">
                <a:solidFill>
                  <a:schemeClr val="tx1"/>
                </a:solidFill>
                <a:latin typeface="+mn-lt"/>
              </a:rPr>
              <a:t>Yes!  </a:t>
            </a:r>
          </a:p>
          <a:p>
            <a:pPr marL="0" indent="0">
              <a:lnSpc>
                <a:spcPct val="100000"/>
              </a:lnSpc>
              <a:buNone/>
            </a:pPr>
            <a:r>
              <a:rPr lang="en-CA" sz="3200" dirty="0">
                <a:solidFill>
                  <a:schemeClr val="tx1"/>
                </a:solidFill>
                <a:latin typeface="+mn-lt"/>
              </a:rPr>
              <a:t>If you forgot your password, simply click on ‘Forgot Password?’ on the login page.</a:t>
            </a:r>
          </a:p>
        </p:txBody>
      </p:sp>
      <p:pic>
        <p:nvPicPr>
          <p:cNvPr id="5" name="Picture 4"/>
          <p:cNvPicPr>
            <a:picLocks noChangeAspect="1"/>
          </p:cNvPicPr>
          <p:nvPr/>
        </p:nvPicPr>
        <p:blipFill>
          <a:blip r:embed="rId3"/>
          <a:stretch>
            <a:fillRect/>
          </a:stretch>
        </p:blipFill>
        <p:spPr>
          <a:xfrm>
            <a:off x="7204308" y="2171175"/>
            <a:ext cx="3550906" cy="4505979"/>
          </a:xfrm>
          <a:prstGeom prst="rect">
            <a:avLst/>
          </a:prstGeom>
          <a:ln>
            <a:solidFill>
              <a:srgbClr val="9D9FA2"/>
            </a:solidFill>
          </a:ln>
          <a:effectLst>
            <a:outerShdw blurRad="63500" sx="102000" sy="102000" algn="ctr" rotWithShape="0">
              <a:prstClr val="black">
                <a:alpha val="40000"/>
              </a:prstClr>
            </a:outerShdw>
          </a:effectLst>
        </p:spPr>
      </p:pic>
      <p:cxnSp>
        <p:nvCxnSpPr>
          <p:cNvPr id="6" name="Straight Arrow Connector 5"/>
          <p:cNvCxnSpPr>
            <a:cxnSpLocks/>
          </p:cNvCxnSpPr>
          <p:nvPr/>
        </p:nvCxnSpPr>
        <p:spPr>
          <a:xfrm flipH="1">
            <a:off x="9373004" y="4270180"/>
            <a:ext cx="685052" cy="307971"/>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7" name="Content Placeholder 2">
            <a:extLst>
              <a:ext uri="{FF2B5EF4-FFF2-40B4-BE49-F238E27FC236}">
                <a16:creationId xmlns:a16="http://schemas.microsoft.com/office/drawing/2014/main" id="{6BAE7631-D914-4922-AEEB-20ECDEB0DDE6}"/>
              </a:ext>
            </a:extLst>
          </p:cNvPr>
          <p:cNvSpPr txBox="1">
            <a:spLocks/>
          </p:cNvSpPr>
          <p:nvPr/>
        </p:nvSpPr>
        <p:spPr>
          <a:xfrm>
            <a:off x="524656" y="422594"/>
            <a:ext cx="10700558" cy="1957192"/>
          </a:xfrm>
          <a:prstGeom prst="rect">
            <a:avLst/>
          </a:prstGeom>
        </p:spPr>
        <p:txBody>
          <a:bodyPr>
            <a:normAutofit/>
          </a:bodyPr>
          <a:lst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4800" dirty="0">
                <a:solidFill>
                  <a:schemeClr val="accent1"/>
                </a:solidFill>
                <a:latin typeface="+mn-lt"/>
              </a:rPr>
              <a:t>Should I use the same password I used for the Pre EYE-DA?</a:t>
            </a:r>
          </a:p>
          <a:p>
            <a:endParaRPr lang="en-CA" dirty="0"/>
          </a:p>
        </p:txBody>
      </p:sp>
    </p:spTree>
    <p:extLst>
      <p:ext uri="{BB962C8B-B14F-4D97-AF65-F5344CB8AC3E}">
        <p14:creationId xmlns:p14="http://schemas.microsoft.com/office/powerpoint/2010/main" val="911503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82428-649C-45EC-8B25-7C943DB73559}"/>
              </a:ext>
            </a:extLst>
          </p:cNvPr>
          <p:cNvSpPr>
            <a:spLocks noGrp="1"/>
          </p:cNvSpPr>
          <p:nvPr>
            <p:ph type="title"/>
          </p:nvPr>
        </p:nvSpPr>
        <p:spPr>
          <a:xfrm>
            <a:off x="779062" y="401589"/>
            <a:ext cx="10574738" cy="925274"/>
          </a:xfrm>
        </p:spPr>
        <p:txBody>
          <a:bodyPr>
            <a:normAutofit/>
          </a:bodyPr>
          <a:lstStyle/>
          <a:p>
            <a:r>
              <a:rPr lang="fr-CA" dirty="0">
                <a:ea typeface="+mn-ea"/>
                <a:cs typeface="+mn-cs"/>
              </a:rPr>
              <a:t>Post EYE-DA Child Report </a:t>
            </a:r>
            <a:endParaRPr lang="en-CA" dirty="0">
              <a:ea typeface="+mn-ea"/>
              <a:cs typeface="+mn-cs"/>
            </a:endParaRPr>
          </a:p>
        </p:txBody>
      </p:sp>
      <p:sp>
        <p:nvSpPr>
          <p:cNvPr id="11" name="Content Placeholder 2">
            <a:extLst>
              <a:ext uri="{FF2B5EF4-FFF2-40B4-BE49-F238E27FC236}">
                <a16:creationId xmlns:a16="http://schemas.microsoft.com/office/drawing/2014/main" id="{E8DF3419-7838-464F-8EDB-009D58E4D06A}"/>
              </a:ext>
            </a:extLst>
          </p:cNvPr>
          <p:cNvSpPr>
            <a:spLocks noGrp="1"/>
          </p:cNvSpPr>
          <p:nvPr>
            <p:ph idx="1"/>
          </p:nvPr>
        </p:nvSpPr>
        <p:spPr>
          <a:xfrm>
            <a:off x="8457311" y="1413225"/>
            <a:ext cx="3555461" cy="5175144"/>
          </a:xfrm>
        </p:spPr>
        <p:txBody>
          <a:bodyPr>
            <a:normAutofit fontScale="70000" lnSpcReduction="20000"/>
          </a:bodyPr>
          <a:lstStyle/>
          <a:p>
            <a:pPr marL="0" indent="0">
              <a:buNone/>
            </a:pPr>
            <a:r>
              <a:rPr lang="en-CA" sz="4100" dirty="0">
                <a:solidFill>
                  <a:schemeClr val="tx1"/>
                </a:solidFill>
              </a:rPr>
              <a:t>Page 1 of the Post EYE-DA Child Report has the same format as the one from your pre-session.</a:t>
            </a:r>
          </a:p>
          <a:p>
            <a:pPr marL="0" indent="0">
              <a:buNone/>
            </a:pPr>
            <a:r>
              <a:rPr lang="en-CA" sz="4100" dirty="0">
                <a:solidFill>
                  <a:schemeClr val="tx1"/>
                </a:solidFill>
              </a:rPr>
              <a:t>Page 2 has side-by-side pre-post results, </a:t>
            </a:r>
            <a:r>
              <a:rPr lang="en-US" sz="4100" dirty="0">
                <a:solidFill>
                  <a:schemeClr val="tx1"/>
                </a:solidFill>
              </a:rPr>
              <a:t>allowing you and others using this report to quickly see the growth made during the year. </a:t>
            </a:r>
            <a:endParaRPr lang="en-CA" sz="4100" dirty="0">
              <a:solidFill>
                <a:schemeClr val="tx1"/>
              </a:solidFill>
            </a:endParaRPr>
          </a:p>
          <a:p>
            <a:endParaRPr lang="en-CA" dirty="0">
              <a:latin typeface="+mj-lt"/>
            </a:endParaRPr>
          </a:p>
        </p:txBody>
      </p:sp>
      <p:pic>
        <p:nvPicPr>
          <p:cNvPr id="5" name="Picture 4">
            <a:extLst>
              <a:ext uri="{FF2B5EF4-FFF2-40B4-BE49-F238E27FC236}">
                <a16:creationId xmlns:a16="http://schemas.microsoft.com/office/drawing/2014/main" id="{A00852A1-37FC-4A29-99C7-B945DFD37CCB}"/>
              </a:ext>
            </a:extLst>
          </p:cNvPr>
          <p:cNvPicPr>
            <a:picLocks noChangeAspect="1"/>
          </p:cNvPicPr>
          <p:nvPr/>
        </p:nvPicPr>
        <p:blipFill>
          <a:blip r:embed="rId3"/>
          <a:stretch>
            <a:fillRect/>
          </a:stretch>
        </p:blipFill>
        <p:spPr>
          <a:xfrm>
            <a:off x="779062" y="1413225"/>
            <a:ext cx="3693243" cy="4637174"/>
          </a:xfrm>
          <a:prstGeom prst="rect">
            <a:avLst/>
          </a:prstGeom>
          <a:ln>
            <a:solidFill>
              <a:schemeClr val="tx1"/>
            </a:solidFill>
          </a:ln>
        </p:spPr>
      </p:pic>
      <p:pic>
        <p:nvPicPr>
          <p:cNvPr id="9" name="Picture 8">
            <a:extLst>
              <a:ext uri="{FF2B5EF4-FFF2-40B4-BE49-F238E27FC236}">
                <a16:creationId xmlns:a16="http://schemas.microsoft.com/office/drawing/2014/main" id="{8556C989-584E-45E7-9D58-916739A69D41}"/>
              </a:ext>
            </a:extLst>
          </p:cNvPr>
          <p:cNvPicPr>
            <a:picLocks noChangeAspect="1"/>
          </p:cNvPicPr>
          <p:nvPr/>
        </p:nvPicPr>
        <p:blipFill>
          <a:blip r:embed="rId4"/>
          <a:stretch>
            <a:fillRect/>
          </a:stretch>
        </p:blipFill>
        <p:spPr>
          <a:xfrm>
            <a:off x="4598587" y="1413225"/>
            <a:ext cx="3555462" cy="4637174"/>
          </a:xfrm>
          <a:prstGeom prst="rect">
            <a:avLst/>
          </a:prstGeom>
          <a:ln>
            <a:solidFill>
              <a:schemeClr val="tx1"/>
            </a:solidFill>
          </a:ln>
        </p:spPr>
      </p:pic>
    </p:spTree>
    <p:extLst>
      <p:ext uri="{BB962C8B-B14F-4D97-AF65-F5344CB8AC3E}">
        <p14:creationId xmlns:p14="http://schemas.microsoft.com/office/powerpoint/2010/main" val="2698708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24657" y="2304789"/>
            <a:ext cx="11443226" cy="1796890"/>
          </a:xfrm>
        </p:spPr>
        <p:txBody>
          <a:bodyPr>
            <a:normAutofit/>
          </a:bodyPr>
          <a:lstStyle/>
          <a:p>
            <a:pPr>
              <a:lnSpc>
                <a:spcPct val="100000"/>
              </a:lnSpc>
            </a:pPr>
            <a:r>
              <a:rPr lang="en-CA" sz="4400" dirty="0"/>
              <a:t>Sharing the results:</a:t>
            </a:r>
            <a:br>
              <a:rPr lang="en-CA" sz="4400" dirty="0"/>
            </a:br>
            <a:r>
              <a:rPr lang="en-CA" sz="4400" dirty="0"/>
              <a:t>facilitating the transition to kindergarten</a:t>
            </a:r>
          </a:p>
        </p:txBody>
      </p:sp>
    </p:spTree>
    <p:extLst>
      <p:ext uri="{BB962C8B-B14F-4D97-AF65-F5344CB8AC3E}">
        <p14:creationId xmlns:p14="http://schemas.microsoft.com/office/powerpoint/2010/main" val="3147757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0E11E-78FF-4F2A-9FC4-A772E46346EF}"/>
              </a:ext>
            </a:extLst>
          </p:cNvPr>
          <p:cNvSpPr>
            <a:spLocks noGrp="1"/>
          </p:cNvSpPr>
          <p:nvPr>
            <p:ph type="title"/>
          </p:nvPr>
        </p:nvSpPr>
        <p:spPr>
          <a:xfrm>
            <a:off x="479685" y="401588"/>
            <a:ext cx="10874116" cy="1325563"/>
          </a:xfrm>
        </p:spPr>
        <p:txBody>
          <a:bodyPr>
            <a:noAutofit/>
          </a:bodyPr>
          <a:lstStyle/>
          <a:p>
            <a:r>
              <a:rPr lang="en-CA" dirty="0"/>
              <a:t>Sharing information with kindergarten teachers</a:t>
            </a:r>
          </a:p>
        </p:txBody>
      </p:sp>
      <p:sp>
        <p:nvSpPr>
          <p:cNvPr id="3" name="Content Placeholder 2">
            <a:extLst>
              <a:ext uri="{FF2B5EF4-FFF2-40B4-BE49-F238E27FC236}">
                <a16:creationId xmlns:a16="http://schemas.microsoft.com/office/drawing/2014/main" id="{28D6575C-EB62-460B-B38A-FCDBB3CACB1F}"/>
              </a:ext>
            </a:extLst>
          </p:cNvPr>
          <p:cNvSpPr>
            <a:spLocks noGrp="1"/>
          </p:cNvSpPr>
          <p:nvPr>
            <p:ph idx="1"/>
          </p:nvPr>
        </p:nvSpPr>
        <p:spPr>
          <a:xfrm>
            <a:off x="502921" y="2768226"/>
            <a:ext cx="7378623" cy="3285733"/>
          </a:xfrm>
        </p:spPr>
        <p:txBody>
          <a:bodyPr>
            <a:noAutofit/>
          </a:bodyPr>
          <a:lstStyle/>
          <a:p>
            <a:pPr marL="0" indent="0">
              <a:buNone/>
            </a:pPr>
            <a:r>
              <a:rPr lang="en-US" sz="3200" dirty="0">
                <a:solidFill>
                  <a:schemeClr val="tx1"/>
                </a:solidFill>
              </a:rPr>
              <a:t>The pre‐post EYE‐DA results provide educators and multidisciplinary teams with information about children’s strengths and areas of need. </a:t>
            </a:r>
            <a:endParaRPr lang="en-CA" sz="3200" dirty="0"/>
          </a:p>
        </p:txBody>
      </p:sp>
      <p:pic>
        <p:nvPicPr>
          <p:cNvPr id="4" name="Picture 3">
            <a:extLst>
              <a:ext uri="{FF2B5EF4-FFF2-40B4-BE49-F238E27FC236}">
                <a16:creationId xmlns:a16="http://schemas.microsoft.com/office/drawing/2014/main" id="{F0E18040-70DE-444B-80A2-B1CBF5F5381A}"/>
              </a:ext>
            </a:extLst>
          </p:cNvPr>
          <p:cNvPicPr>
            <a:picLocks noChangeAspect="1"/>
          </p:cNvPicPr>
          <p:nvPr/>
        </p:nvPicPr>
        <p:blipFill>
          <a:blip r:embed="rId3"/>
          <a:stretch>
            <a:fillRect/>
          </a:stretch>
        </p:blipFill>
        <p:spPr>
          <a:xfrm>
            <a:off x="7998775" y="2768226"/>
            <a:ext cx="3913101" cy="2614320"/>
          </a:xfrm>
          <a:prstGeom prst="rect">
            <a:avLst/>
          </a:prstGeom>
        </p:spPr>
      </p:pic>
    </p:spTree>
    <p:extLst>
      <p:ext uri="{BB962C8B-B14F-4D97-AF65-F5344CB8AC3E}">
        <p14:creationId xmlns:p14="http://schemas.microsoft.com/office/powerpoint/2010/main" val="225904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0E11E-78FF-4F2A-9FC4-A772E46346EF}"/>
              </a:ext>
            </a:extLst>
          </p:cNvPr>
          <p:cNvSpPr>
            <a:spLocks noGrp="1"/>
          </p:cNvSpPr>
          <p:nvPr>
            <p:ph type="title"/>
          </p:nvPr>
        </p:nvSpPr>
        <p:spPr>
          <a:xfrm>
            <a:off x="554636" y="401588"/>
            <a:ext cx="10799164" cy="1325563"/>
          </a:xfrm>
        </p:spPr>
        <p:txBody>
          <a:bodyPr>
            <a:noAutofit/>
          </a:bodyPr>
          <a:lstStyle/>
          <a:p>
            <a:r>
              <a:rPr lang="en-US" dirty="0"/>
              <a:t>Some questions to consider when sharing results with kindergarten teachers:</a:t>
            </a:r>
          </a:p>
        </p:txBody>
      </p:sp>
      <p:sp>
        <p:nvSpPr>
          <p:cNvPr id="3" name="Content Placeholder 2">
            <a:extLst>
              <a:ext uri="{FF2B5EF4-FFF2-40B4-BE49-F238E27FC236}">
                <a16:creationId xmlns:a16="http://schemas.microsoft.com/office/drawing/2014/main" id="{28D6575C-EB62-460B-B38A-FCDBB3CACB1F}"/>
              </a:ext>
            </a:extLst>
          </p:cNvPr>
          <p:cNvSpPr>
            <a:spLocks noGrp="1"/>
          </p:cNvSpPr>
          <p:nvPr>
            <p:ph idx="1"/>
          </p:nvPr>
        </p:nvSpPr>
        <p:spPr>
          <a:xfrm>
            <a:off x="453402" y="2009258"/>
            <a:ext cx="11285195" cy="4691921"/>
          </a:xfrm>
        </p:spPr>
        <p:txBody>
          <a:bodyPr>
            <a:normAutofit fontScale="92500" lnSpcReduction="10000"/>
          </a:bodyPr>
          <a:lstStyle/>
          <a:p>
            <a:r>
              <a:rPr lang="en-US" sz="3500" dirty="0">
                <a:solidFill>
                  <a:schemeClr val="tx1"/>
                </a:solidFill>
              </a:rPr>
              <a:t>What supports were implemented in pre-kindergarten?</a:t>
            </a:r>
          </a:p>
          <a:p>
            <a:r>
              <a:rPr lang="en-US" sz="3500" dirty="0">
                <a:solidFill>
                  <a:schemeClr val="tx1"/>
                </a:solidFill>
              </a:rPr>
              <a:t>What worked well to meet the child’s needs?</a:t>
            </a:r>
          </a:p>
          <a:p>
            <a:r>
              <a:rPr lang="en-US" sz="3500" dirty="0">
                <a:solidFill>
                  <a:schemeClr val="tx1"/>
                </a:solidFill>
              </a:rPr>
              <a:t>What supports and responses did not work well and why?</a:t>
            </a:r>
          </a:p>
          <a:p>
            <a:r>
              <a:rPr lang="en-US" sz="3500" dirty="0">
                <a:solidFill>
                  <a:schemeClr val="tx1"/>
                </a:solidFill>
              </a:rPr>
              <a:t>What are the child’s interests?</a:t>
            </a:r>
          </a:p>
          <a:p>
            <a:r>
              <a:rPr lang="en-US" sz="3500" dirty="0">
                <a:solidFill>
                  <a:schemeClr val="tx1"/>
                </a:solidFill>
              </a:rPr>
              <a:t>What interventions will need to be put in place to support the child in the transition to kindergarten?</a:t>
            </a:r>
          </a:p>
          <a:p>
            <a:r>
              <a:rPr lang="en-US" sz="3500" dirty="0">
                <a:solidFill>
                  <a:schemeClr val="tx1"/>
                </a:solidFill>
              </a:rPr>
              <a:t>Are there any environmental accommodations needed? Visual supports? </a:t>
            </a:r>
          </a:p>
          <a:p>
            <a:pPr marL="0" indent="0">
              <a:buNone/>
            </a:pPr>
            <a:endParaRPr lang="en-CA" dirty="0"/>
          </a:p>
        </p:txBody>
      </p:sp>
    </p:spTree>
    <p:extLst>
      <p:ext uri="{BB962C8B-B14F-4D97-AF65-F5344CB8AC3E}">
        <p14:creationId xmlns:p14="http://schemas.microsoft.com/office/powerpoint/2010/main" val="35364485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674" y="316750"/>
            <a:ext cx="10859125" cy="1325563"/>
          </a:xfrm>
        </p:spPr>
        <p:txBody>
          <a:bodyPr>
            <a:normAutofit/>
          </a:bodyPr>
          <a:lstStyle/>
          <a:p>
            <a:r>
              <a:rPr lang="en-CA" dirty="0"/>
              <a:t>Post </a:t>
            </a:r>
            <a:r>
              <a:rPr lang="en-CA" sz="5400" dirty="0"/>
              <a:t>EYE-DA Child Action Plan</a:t>
            </a:r>
            <a:r>
              <a:rPr lang="en-CA" sz="5400" noProof="0" dirty="0"/>
              <a:t> – page 1</a:t>
            </a:r>
            <a:endParaRPr lang="en-CA" noProof="0" dirty="0"/>
          </a:p>
        </p:txBody>
      </p:sp>
      <p:sp>
        <p:nvSpPr>
          <p:cNvPr id="6" name="Arrow: Left 5">
            <a:extLst>
              <a:ext uri="{FF2B5EF4-FFF2-40B4-BE49-F238E27FC236}">
                <a16:creationId xmlns:a16="http://schemas.microsoft.com/office/drawing/2014/main" id="{B0153A12-82FB-474D-9D92-82A5DF60A87F}"/>
              </a:ext>
            </a:extLst>
          </p:cNvPr>
          <p:cNvSpPr/>
          <p:nvPr/>
        </p:nvSpPr>
        <p:spPr>
          <a:xfrm>
            <a:off x="7992362" y="1629148"/>
            <a:ext cx="3704963" cy="65604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Demographic information</a:t>
            </a:r>
          </a:p>
        </p:txBody>
      </p:sp>
      <p:sp>
        <p:nvSpPr>
          <p:cNvPr id="7" name="Arrow: Left 6">
            <a:extLst>
              <a:ext uri="{FF2B5EF4-FFF2-40B4-BE49-F238E27FC236}">
                <a16:creationId xmlns:a16="http://schemas.microsoft.com/office/drawing/2014/main" id="{22D45D2E-206D-45AB-8684-D6354BBDD79F}"/>
              </a:ext>
            </a:extLst>
          </p:cNvPr>
          <p:cNvSpPr/>
          <p:nvPr/>
        </p:nvSpPr>
        <p:spPr>
          <a:xfrm>
            <a:off x="7992362" y="2531283"/>
            <a:ext cx="1538499" cy="6560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t>Scores</a:t>
            </a:r>
            <a:endParaRPr lang="en-CA" sz="2000" dirty="0"/>
          </a:p>
        </p:txBody>
      </p:sp>
      <p:sp>
        <p:nvSpPr>
          <p:cNvPr id="8" name="Arrow: Left 7">
            <a:extLst>
              <a:ext uri="{FF2B5EF4-FFF2-40B4-BE49-F238E27FC236}">
                <a16:creationId xmlns:a16="http://schemas.microsoft.com/office/drawing/2014/main" id="{2568BB92-0B50-4252-8422-0839F7A5932B}"/>
              </a:ext>
            </a:extLst>
          </p:cNvPr>
          <p:cNvSpPr/>
          <p:nvPr/>
        </p:nvSpPr>
        <p:spPr>
          <a:xfrm>
            <a:off x="7975732" y="3503524"/>
            <a:ext cx="3260343" cy="6560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dirty="0"/>
              <a:t>   </a:t>
            </a:r>
            <a:r>
              <a:rPr lang="en-CA" sz="2400" dirty="0"/>
              <a:t>Domain comments</a:t>
            </a:r>
            <a:endParaRPr lang="en-CA" dirty="0"/>
          </a:p>
        </p:txBody>
      </p:sp>
      <p:sp>
        <p:nvSpPr>
          <p:cNvPr id="9" name="Arrow: Left 8">
            <a:extLst>
              <a:ext uri="{FF2B5EF4-FFF2-40B4-BE49-F238E27FC236}">
                <a16:creationId xmlns:a16="http://schemas.microsoft.com/office/drawing/2014/main" id="{22F1EAF8-5811-403F-9DB8-C2EDD3404835}"/>
              </a:ext>
            </a:extLst>
          </p:cNvPr>
          <p:cNvSpPr/>
          <p:nvPr/>
        </p:nvSpPr>
        <p:spPr>
          <a:xfrm>
            <a:off x="7992363" y="4916047"/>
            <a:ext cx="3133898" cy="62561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400" dirty="0"/>
              <a:t>General </a:t>
            </a:r>
            <a:r>
              <a:rPr lang="en-CA" sz="2400" dirty="0"/>
              <a:t>comments</a:t>
            </a:r>
          </a:p>
        </p:txBody>
      </p:sp>
      <p:sp>
        <p:nvSpPr>
          <p:cNvPr id="5" name="Rectangle 4">
            <a:extLst>
              <a:ext uri="{FF2B5EF4-FFF2-40B4-BE49-F238E27FC236}">
                <a16:creationId xmlns:a16="http://schemas.microsoft.com/office/drawing/2014/main" id="{E754E081-E1B8-4C0E-AF55-5CBB0F6D9850}"/>
              </a:ext>
            </a:extLst>
          </p:cNvPr>
          <p:cNvSpPr/>
          <p:nvPr/>
        </p:nvSpPr>
        <p:spPr>
          <a:xfrm>
            <a:off x="3458426" y="1765357"/>
            <a:ext cx="712388" cy="19181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a:extLst>
              <a:ext uri="{FF2B5EF4-FFF2-40B4-BE49-F238E27FC236}">
                <a16:creationId xmlns:a16="http://schemas.microsoft.com/office/drawing/2014/main" id="{7B8C2ABF-720D-42BB-9FCE-E7D85210DC4A}"/>
              </a:ext>
            </a:extLst>
          </p:cNvPr>
          <p:cNvSpPr/>
          <p:nvPr/>
        </p:nvSpPr>
        <p:spPr>
          <a:xfrm>
            <a:off x="3519055" y="2017546"/>
            <a:ext cx="798617" cy="1086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1" name="Picture 10">
            <a:extLst>
              <a:ext uri="{FF2B5EF4-FFF2-40B4-BE49-F238E27FC236}">
                <a16:creationId xmlns:a16="http://schemas.microsoft.com/office/drawing/2014/main" id="{9D43056E-470A-43DE-AF54-67DFB15DC39B}"/>
              </a:ext>
            </a:extLst>
          </p:cNvPr>
          <p:cNvPicPr>
            <a:picLocks noChangeAspect="1"/>
          </p:cNvPicPr>
          <p:nvPr/>
        </p:nvPicPr>
        <p:blipFill>
          <a:blip r:embed="rId3"/>
          <a:stretch>
            <a:fillRect/>
          </a:stretch>
        </p:blipFill>
        <p:spPr>
          <a:xfrm>
            <a:off x="1065739" y="1255495"/>
            <a:ext cx="6679909" cy="5152103"/>
          </a:xfrm>
          <a:prstGeom prst="rect">
            <a:avLst/>
          </a:prstGeom>
        </p:spPr>
        <p:style>
          <a:lnRef idx="2">
            <a:schemeClr val="dk1"/>
          </a:lnRef>
          <a:fillRef idx="1">
            <a:schemeClr val="lt1"/>
          </a:fillRef>
          <a:effectRef idx="0">
            <a:schemeClr val="dk1"/>
          </a:effectRef>
          <a:fontRef idx="minor">
            <a:schemeClr val="dk1"/>
          </a:fontRef>
        </p:style>
      </p:pic>
    </p:spTree>
    <p:extLst>
      <p:ext uri="{BB962C8B-B14F-4D97-AF65-F5344CB8AC3E}">
        <p14:creationId xmlns:p14="http://schemas.microsoft.com/office/powerpoint/2010/main" val="1764133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9666" y="401588"/>
            <a:ext cx="10844134" cy="1325563"/>
          </a:xfrm>
        </p:spPr>
        <p:txBody>
          <a:bodyPr>
            <a:normAutofit/>
          </a:bodyPr>
          <a:lstStyle/>
          <a:p>
            <a:r>
              <a:rPr lang="en-CA" noProof="0" dirty="0"/>
              <a:t>Post EYE-DA Child Action Plan – page 2</a:t>
            </a:r>
          </a:p>
        </p:txBody>
      </p:sp>
      <p:sp>
        <p:nvSpPr>
          <p:cNvPr id="11" name="Arrow: Left 10">
            <a:extLst>
              <a:ext uri="{FF2B5EF4-FFF2-40B4-BE49-F238E27FC236}">
                <a16:creationId xmlns:a16="http://schemas.microsoft.com/office/drawing/2014/main" id="{AC240544-7387-4C4D-B8FA-F2F04669FDB5}"/>
              </a:ext>
            </a:extLst>
          </p:cNvPr>
          <p:cNvSpPr/>
          <p:nvPr/>
        </p:nvSpPr>
        <p:spPr>
          <a:xfrm flipH="1">
            <a:off x="363412" y="3429000"/>
            <a:ext cx="2370295" cy="147124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What should be changed?</a:t>
            </a:r>
          </a:p>
        </p:txBody>
      </p:sp>
      <p:sp>
        <p:nvSpPr>
          <p:cNvPr id="8" name="Arrow: Left 7">
            <a:extLst>
              <a:ext uri="{FF2B5EF4-FFF2-40B4-BE49-F238E27FC236}">
                <a16:creationId xmlns:a16="http://schemas.microsoft.com/office/drawing/2014/main" id="{9226BEDE-8506-47BA-BDF7-BCE1D39BE405}"/>
              </a:ext>
            </a:extLst>
          </p:cNvPr>
          <p:cNvSpPr/>
          <p:nvPr/>
        </p:nvSpPr>
        <p:spPr>
          <a:xfrm flipH="1">
            <a:off x="363415" y="2093679"/>
            <a:ext cx="2370294" cy="121023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t>What worked?</a:t>
            </a:r>
          </a:p>
        </p:txBody>
      </p:sp>
      <p:pic>
        <p:nvPicPr>
          <p:cNvPr id="5" name="Picture 4">
            <a:extLst>
              <a:ext uri="{FF2B5EF4-FFF2-40B4-BE49-F238E27FC236}">
                <a16:creationId xmlns:a16="http://schemas.microsoft.com/office/drawing/2014/main" id="{EC532BCE-6913-4E9F-8A3C-3D0AD633F555}"/>
              </a:ext>
            </a:extLst>
          </p:cNvPr>
          <p:cNvPicPr>
            <a:picLocks noChangeAspect="1"/>
          </p:cNvPicPr>
          <p:nvPr/>
        </p:nvPicPr>
        <p:blipFill>
          <a:blip r:embed="rId3"/>
          <a:stretch>
            <a:fillRect/>
          </a:stretch>
        </p:blipFill>
        <p:spPr>
          <a:xfrm>
            <a:off x="2733709" y="1485707"/>
            <a:ext cx="7066236" cy="5096819"/>
          </a:xfrm>
          <a:prstGeom prst="rect">
            <a:avLst/>
          </a:prstGeom>
        </p:spPr>
        <p:style>
          <a:lnRef idx="2">
            <a:schemeClr val="dk1"/>
          </a:lnRef>
          <a:fillRef idx="1">
            <a:schemeClr val="lt1"/>
          </a:fillRef>
          <a:effectRef idx="0">
            <a:schemeClr val="dk1"/>
          </a:effectRef>
          <a:fontRef idx="minor">
            <a:schemeClr val="dk1"/>
          </a:fontRef>
        </p:style>
      </p:pic>
      <p:sp>
        <p:nvSpPr>
          <p:cNvPr id="10" name="Arrow: Left 9">
            <a:extLst>
              <a:ext uri="{FF2B5EF4-FFF2-40B4-BE49-F238E27FC236}">
                <a16:creationId xmlns:a16="http://schemas.microsoft.com/office/drawing/2014/main" id="{9E9F3448-20F5-42A5-BCFF-614ED0FBE853}"/>
              </a:ext>
            </a:extLst>
          </p:cNvPr>
          <p:cNvSpPr/>
          <p:nvPr/>
        </p:nvSpPr>
        <p:spPr>
          <a:xfrm rot="5400000">
            <a:off x="6566435" y="3808492"/>
            <a:ext cx="2761390" cy="30223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CA" sz="2000" dirty="0">
                <a:solidFill>
                  <a:schemeClr val="bg1"/>
                </a:solidFill>
              </a:rPr>
              <a:t>What do you recommend to the next year’s teacher</a:t>
            </a:r>
            <a:r>
              <a:rPr lang="fr-CA" sz="2000" dirty="0">
                <a:solidFill>
                  <a:schemeClr val="bg1"/>
                </a:solidFill>
              </a:rPr>
              <a:t>?</a:t>
            </a:r>
          </a:p>
        </p:txBody>
      </p:sp>
    </p:spTree>
    <p:extLst>
      <p:ext uri="{BB962C8B-B14F-4D97-AF65-F5344CB8AC3E}">
        <p14:creationId xmlns:p14="http://schemas.microsoft.com/office/powerpoint/2010/main" val="4140911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11" name="Shape 294"/>
          <p:cNvSpPr txBox="1">
            <a:spLocks noGrp="1"/>
          </p:cNvSpPr>
          <p:nvPr>
            <p:ph type="title"/>
          </p:nvPr>
        </p:nvSpPr>
        <p:spPr>
          <a:xfrm>
            <a:off x="747175" y="1432293"/>
            <a:ext cx="8616800" cy="1143000"/>
          </a:xfrm>
          <a:prstGeom prst="rect">
            <a:avLst/>
          </a:prstGeom>
        </p:spPr>
        <p:txBody>
          <a:bodyPr lIns="91425" tIns="91425" rIns="91425" bIns="91425" anchor="b" anchorCtr="0">
            <a:noAutofit/>
          </a:bodyPr>
          <a:lstStyle/>
          <a:p>
            <a:r>
              <a:rPr lang="en" sz="6000" dirty="0">
                <a:latin typeface="+mn-lt"/>
              </a:rPr>
              <a:t>Thank You!</a:t>
            </a:r>
          </a:p>
        </p:txBody>
      </p:sp>
      <p:pic>
        <p:nvPicPr>
          <p:cNvPr id="15" name="Picture Placeholder 4"/>
          <p:cNvPicPr>
            <a:picLocks noGrp="1" noChangeAspect="1"/>
          </p:cNvPicPr>
          <p:nvPr>
            <p:ph type="pic" sz="quarter" idx="4294967295"/>
          </p:nvPr>
        </p:nvPicPr>
        <p:blipFill>
          <a:blip r:embed="rId3" cstate="screen">
            <a:extLst>
              <a:ext uri="{28A0092B-C50C-407E-A947-70E740481C1C}">
                <a14:useLocalDpi xmlns:a14="http://schemas.microsoft.com/office/drawing/2010/main"/>
              </a:ext>
            </a:extLst>
          </a:blip>
          <a:stretch>
            <a:fillRect/>
          </a:stretch>
        </p:blipFill>
        <p:spPr>
          <a:xfrm>
            <a:off x="9162475" y="5805488"/>
            <a:ext cx="2438400" cy="528637"/>
          </a:xfrm>
        </p:spPr>
      </p:pic>
      <p:sp>
        <p:nvSpPr>
          <p:cNvPr id="13" name="TextBox 12"/>
          <p:cNvSpPr txBox="1"/>
          <p:nvPr/>
        </p:nvSpPr>
        <p:spPr>
          <a:xfrm>
            <a:off x="5959077" y="3429000"/>
            <a:ext cx="5924366" cy="241912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F5F5F"/>
                </a:solidFill>
                <a:effectLst/>
                <a:uLnTx/>
                <a:uFillTx/>
                <a:latin typeface="Calibri" panose="020F0502020204030204"/>
                <a:ea typeface="+mn-ea"/>
                <a:cs typeface="+mn-cs"/>
              </a:rPr>
              <a:t>eye-support@thelearningbar.com</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7A445"/>
                </a:solidFill>
                <a:effectLst/>
                <a:uLnTx/>
                <a:uFillTx/>
                <a:latin typeface="Calibri" panose="020F0502020204030204"/>
                <a:ea typeface="+mn-ea"/>
                <a:cs typeface="+mn-cs"/>
              </a:rPr>
              <a:t>506-458-9311</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57A445"/>
                </a:solidFill>
                <a:effectLst/>
                <a:uLnTx/>
                <a:uFillTx/>
                <a:latin typeface="Calibri" panose="020F0502020204030204"/>
                <a:ea typeface="+mn-ea"/>
                <a:cs typeface="+mn-cs"/>
              </a:rPr>
              <a:t>1 877 840 2424</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57A445"/>
              </a:solidFill>
              <a:effectLst/>
              <a:uLnTx/>
              <a:uFillTx/>
              <a:latin typeface="Calibri Light" panose="020F0302020204030204"/>
              <a:ea typeface="+mn-ea"/>
              <a:cs typeface="+mn-cs"/>
            </a:endParaRPr>
          </a:p>
        </p:txBody>
      </p:sp>
      <p:pic>
        <p:nvPicPr>
          <p:cNvPr id="16" name="Picture 1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422980" y="1771649"/>
            <a:ext cx="3177895" cy="798711"/>
          </a:xfrm>
          <a:prstGeom prst="rect">
            <a:avLst/>
          </a:prstGeom>
        </p:spPr>
      </p:pic>
    </p:spTree>
    <p:extLst>
      <p:ext uri="{BB962C8B-B14F-4D97-AF65-F5344CB8AC3E}">
        <p14:creationId xmlns:p14="http://schemas.microsoft.com/office/powerpoint/2010/main" val="344390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laceholder 1">
            <a:extLst>
              <a:ext uri="{FF2B5EF4-FFF2-40B4-BE49-F238E27FC236}">
                <a16:creationId xmlns:a16="http://schemas.microsoft.com/office/drawing/2014/main" id="{61F01C70-CFC5-4833-A3B1-F22FCEB659B2}"/>
              </a:ext>
            </a:extLst>
          </p:cNvPr>
          <p:cNvSpPr txBox="1">
            <a:spLocks/>
          </p:cNvSpPr>
          <p:nvPr/>
        </p:nvSpPr>
        <p:spPr>
          <a:xfrm>
            <a:off x="521208" y="410400"/>
            <a:ext cx="10833192"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800" kern="1200">
                <a:solidFill>
                  <a:schemeClr val="accent4"/>
                </a:solidFill>
                <a:latin typeface="+mj-lt"/>
                <a:ea typeface="+mj-ea"/>
                <a:cs typeface="+mj-cs"/>
              </a:defRPr>
            </a:lvl1pPr>
          </a:lstStyle>
          <a:p>
            <a:r>
              <a:rPr lang="en-US" dirty="0">
                <a:solidFill>
                  <a:schemeClr val="accent1"/>
                </a:solidFill>
                <a:latin typeface="+mn-lt"/>
              </a:rPr>
              <a:t>What will you learn?</a:t>
            </a:r>
            <a:endParaRPr lang="en-US" dirty="0">
              <a:latin typeface="+mn-lt"/>
            </a:endParaRPr>
          </a:p>
        </p:txBody>
      </p:sp>
      <p:sp>
        <p:nvSpPr>
          <p:cNvPr id="4" name="Text Placeholder 2">
            <a:extLst>
              <a:ext uri="{FF2B5EF4-FFF2-40B4-BE49-F238E27FC236}">
                <a16:creationId xmlns:a16="http://schemas.microsoft.com/office/drawing/2014/main" id="{D16EB3ED-5B23-41AA-89DD-9A5ECFF1A5ED}"/>
              </a:ext>
            </a:extLst>
          </p:cNvPr>
          <p:cNvSpPr txBox="1">
            <a:spLocks/>
          </p:cNvSpPr>
          <p:nvPr/>
        </p:nvSpPr>
        <p:spPr>
          <a:xfrm>
            <a:off x="539646" y="1958400"/>
            <a:ext cx="10814754" cy="39365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CA" sz="3200" dirty="0">
                <a:solidFill>
                  <a:schemeClr val="tx1"/>
                </a:solidFill>
                <a:latin typeface="+mn-lt"/>
              </a:rPr>
              <a:t>Benefits of the Post EYE-DA</a:t>
            </a:r>
          </a:p>
          <a:p>
            <a:pPr>
              <a:lnSpc>
                <a:spcPct val="100000"/>
              </a:lnSpc>
            </a:pPr>
            <a:r>
              <a:rPr lang="en-CA" sz="3200" dirty="0">
                <a:solidFill>
                  <a:schemeClr val="tx1"/>
                </a:solidFill>
                <a:latin typeface="+mn-lt"/>
              </a:rPr>
              <a:t>Overview of the Post EYE-DA</a:t>
            </a:r>
          </a:p>
          <a:p>
            <a:pPr>
              <a:lnSpc>
                <a:spcPct val="100000"/>
              </a:lnSpc>
            </a:pPr>
            <a:r>
              <a:rPr lang="en-CA" sz="3200" dirty="0">
                <a:solidFill>
                  <a:schemeClr val="tx1"/>
                </a:solidFill>
                <a:latin typeface="+mn-lt"/>
              </a:rPr>
              <a:t>Sharing the results to facilitate the transition to kindergarten</a:t>
            </a:r>
          </a:p>
          <a:p>
            <a:pPr>
              <a:lnSpc>
                <a:spcPct val="100000"/>
              </a:lnSpc>
              <a:spcBef>
                <a:spcPts val="0"/>
              </a:spcBef>
              <a:spcAft>
                <a:spcPts val="1200"/>
              </a:spcAft>
            </a:pPr>
            <a:endParaRPr lang="en-CA" dirty="0">
              <a:solidFill>
                <a:schemeClr val="tx1"/>
              </a:solidFill>
              <a:latin typeface="+mn-lt"/>
            </a:endParaRPr>
          </a:p>
          <a:p>
            <a:pPr>
              <a:lnSpc>
                <a:spcPct val="100000"/>
              </a:lnSpc>
            </a:pPr>
            <a:endParaRPr lang="fr-CA" sz="2800" dirty="0">
              <a:solidFill>
                <a:srgbClr val="636466"/>
              </a:solidFill>
              <a:latin typeface="+mn-lt"/>
            </a:endParaRPr>
          </a:p>
        </p:txBody>
      </p:sp>
    </p:spTree>
    <p:extLst>
      <p:ext uri="{BB962C8B-B14F-4D97-AF65-F5344CB8AC3E}">
        <p14:creationId xmlns:p14="http://schemas.microsoft.com/office/powerpoint/2010/main" val="24718312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TextBox 1"/>
          <p:cNvSpPr txBox="1">
            <a:spLocks noChangeArrowheads="1"/>
          </p:cNvSpPr>
          <p:nvPr/>
        </p:nvSpPr>
        <p:spPr bwMode="auto">
          <a:xfrm>
            <a:off x="539646" y="1520302"/>
            <a:ext cx="7012037" cy="53860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07" tIns="45704" rIns="91407" bIns="45704">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defRPr/>
            </a:pPr>
            <a:r>
              <a:rPr lang="en-CA" dirty="0">
                <a:latin typeface="+mn-lt"/>
                <a:cs typeface="Helvetica" charset="0"/>
              </a:rPr>
              <a:t>A post-session can help gauge the effectiveness and appropriateness of supports provided throughout the year.</a:t>
            </a:r>
          </a:p>
          <a:p>
            <a:pPr>
              <a:defRPr/>
            </a:pPr>
            <a:br>
              <a:rPr lang="en-US" dirty="0">
                <a:latin typeface="+mn-lt"/>
                <a:cs typeface="Helvetica" charset="0"/>
              </a:rPr>
            </a:br>
            <a:r>
              <a:rPr lang="en-US" dirty="0">
                <a:latin typeface="+mn-lt"/>
                <a:cs typeface="Helvetica" charset="0"/>
              </a:rPr>
              <a:t>The results from the Post EYE-DA can also be shared with families to help highlight areas of improvement or to identify areas that still need additional support.</a:t>
            </a:r>
          </a:p>
          <a:p>
            <a:pPr>
              <a:defRPr/>
            </a:pPr>
            <a:endParaRPr lang="en-US" dirty="0">
              <a:latin typeface="+mn-lt"/>
              <a:cs typeface="Helvetica" charset="0"/>
            </a:endParaRPr>
          </a:p>
          <a:p>
            <a:pPr>
              <a:spcAft>
                <a:spcPts val="1200"/>
              </a:spcAft>
              <a:defRPr/>
            </a:pPr>
            <a:endParaRPr lang="en-CA" sz="2400" dirty="0">
              <a:solidFill>
                <a:srgbClr val="474747"/>
              </a:solidFill>
              <a:latin typeface="+mn-lt"/>
              <a:cs typeface="Helvetica" charset="0"/>
            </a:endParaRPr>
          </a:p>
        </p:txBody>
      </p:sp>
      <p:sp>
        <p:nvSpPr>
          <p:cNvPr id="2" name="Title 1"/>
          <p:cNvSpPr>
            <a:spLocks noGrp="1"/>
          </p:cNvSpPr>
          <p:nvPr>
            <p:ph type="title"/>
          </p:nvPr>
        </p:nvSpPr>
        <p:spPr>
          <a:xfrm>
            <a:off x="524656" y="385422"/>
            <a:ext cx="11530986" cy="811783"/>
          </a:xfrm>
        </p:spPr>
        <p:txBody>
          <a:bodyPr>
            <a:noAutofit/>
          </a:bodyPr>
          <a:lstStyle/>
          <a:p>
            <a:pPr>
              <a:lnSpc>
                <a:spcPct val="100000"/>
              </a:lnSpc>
            </a:pPr>
            <a:r>
              <a:rPr lang="en-CA" dirty="0"/>
              <a:t>What are some benefits of the Post EYE-DA?</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7229" r="5081"/>
          <a:stretch/>
        </p:blipFill>
        <p:spPr>
          <a:xfrm>
            <a:off x="7339839" y="2448588"/>
            <a:ext cx="4318615" cy="3283264"/>
          </a:xfrm>
          <a:prstGeom prst="rect">
            <a:avLst/>
          </a:prstGeom>
          <a:effectLst>
            <a:softEdge rad="635000"/>
          </a:effectLst>
        </p:spPr>
      </p:pic>
    </p:spTree>
    <p:extLst>
      <p:ext uri="{BB962C8B-B14F-4D97-AF65-F5344CB8AC3E}">
        <p14:creationId xmlns:p14="http://schemas.microsoft.com/office/powerpoint/2010/main" val="375672949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TextBox 1"/>
          <p:cNvSpPr txBox="1">
            <a:spLocks noChangeArrowheads="1"/>
          </p:cNvSpPr>
          <p:nvPr/>
        </p:nvSpPr>
        <p:spPr bwMode="auto">
          <a:xfrm>
            <a:off x="539646" y="2028174"/>
            <a:ext cx="10851301" cy="2554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07" tIns="45704" rIns="91407" bIns="45704">
            <a:spAutoFit/>
          </a:bodyPr>
          <a:lstStyle>
            <a:lvl1pPr>
              <a:defRPr sz="3200">
                <a:solidFill>
                  <a:schemeClr val="tx1"/>
                </a:solidFill>
                <a:latin typeface="Calibri" charset="0"/>
                <a:ea typeface="ＭＳ Ｐゴシック" charset="0"/>
              </a:defRPr>
            </a:lvl1pPr>
            <a:lvl2pPr>
              <a:defRPr sz="2800">
                <a:solidFill>
                  <a:schemeClr val="tx1"/>
                </a:solidFill>
                <a:latin typeface="Calibri" charset="0"/>
                <a:ea typeface="ＭＳ Ｐゴシック" charset="0"/>
              </a:defRPr>
            </a:lvl2pPr>
            <a:lvl3pPr>
              <a:defRPr sz="2400">
                <a:solidFill>
                  <a:schemeClr val="tx1"/>
                </a:solidFill>
                <a:latin typeface="Calibri" charset="0"/>
                <a:ea typeface="ＭＳ Ｐゴシック" charset="0"/>
              </a:defRPr>
            </a:lvl3pPr>
            <a:lvl4pPr>
              <a:defRPr sz="2000">
                <a:solidFill>
                  <a:schemeClr val="tx1"/>
                </a:solidFill>
                <a:latin typeface="Calibri" charset="0"/>
                <a:ea typeface="ＭＳ Ｐゴシック" charset="0"/>
              </a:defRPr>
            </a:lvl4pPr>
            <a:lvl5pPr>
              <a:defRPr sz="2000">
                <a:solidFill>
                  <a:schemeClr val="tx1"/>
                </a:solidFill>
                <a:latin typeface="Calibri" charset="0"/>
                <a:ea typeface="ＭＳ Ｐゴシック" charset="0"/>
              </a:defRPr>
            </a:lvl5pPr>
            <a:lvl6pPr eaLnBrk="0" fontAlgn="base" hangingPunct="0">
              <a:spcAft>
                <a:spcPct val="0"/>
              </a:spcAft>
              <a:buFont typeface="Arial" charset="0"/>
              <a:buChar char="»"/>
              <a:defRPr sz="2000">
                <a:solidFill>
                  <a:schemeClr val="tx1"/>
                </a:solidFill>
                <a:latin typeface="Calibri" charset="0"/>
                <a:ea typeface="ＭＳ Ｐゴシック" charset="0"/>
              </a:defRPr>
            </a:lvl6pPr>
            <a:lvl7pPr eaLnBrk="0" fontAlgn="base" hangingPunct="0">
              <a:spcAft>
                <a:spcPct val="0"/>
              </a:spcAft>
              <a:buFont typeface="Arial" charset="0"/>
              <a:buChar char="»"/>
              <a:defRPr sz="2000">
                <a:solidFill>
                  <a:schemeClr val="tx1"/>
                </a:solidFill>
                <a:latin typeface="Calibri" charset="0"/>
                <a:ea typeface="ＭＳ Ｐゴシック" charset="0"/>
              </a:defRPr>
            </a:lvl7pPr>
            <a:lvl8pPr eaLnBrk="0" fontAlgn="base" hangingPunct="0">
              <a:spcAft>
                <a:spcPct val="0"/>
              </a:spcAft>
              <a:buFont typeface="Arial" charset="0"/>
              <a:buChar char="»"/>
              <a:defRPr sz="2000">
                <a:solidFill>
                  <a:schemeClr val="tx1"/>
                </a:solidFill>
                <a:latin typeface="Calibri" charset="0"/>
                <a:ea typeface="ＭＳ Ｐゴシック" charset="0"/>
              </a:defRPr>
            </a:lvl8pPr>
            <a:lvl9pPr eaLnBrk="0" fontAlgn="base" hangingPunct="0">
              <a:spcAft>
                <a:spcPct val="0"/>
              </a:spcAft>
              <a:buFont typeface="Arial" charset="0"/>
              <a:buChar char="»"/>
              <a:defRPr sz="2000">
                <a:solidFill>
                  <a:schemeClr val="tx1"/>
                </a:solidFill>
                <a:latin typeface="Calibri" charset="0"/>
                <a:ea typeface="ＭＳ Ｐゴシック" charset="0"/>
              </a:defRPr>
            </a:lvl9pPr>
          </a:lstStyle>
          <a:p>
            <a:pPr>
              <a:spcAft>
                <a:spcPts val="1200"/>
              </a:spcAft>
              <a:defRPr/>
            </a:pPr>
            <a:r>
              <a:rPr lang="en-CA" dirty="0">
                <a:latin typeface="+mn-lt"/>
                <a:cs typeface="Helvetica" charset="0"/>
              </a:rPr>
              <a:t>A post-session can also support a successful transition to kindergarten. Results can be shared with </a:t>
            </a:r>
            <a:r>
              <a:rPr lang="en-CA" dirty="0">
                <a:latin typeface="+mn-lt"/>
                <a:ea typeface="+mn-ea"/>
              </a:rPr>
              <a:t>kindergarten teachers, with a focus on the learning needs of the children who will soon be in their class. This can also </a:t>
            </a:r>
            <a:r>
              <a:rPr lang="en-US" dirty="0">
                <a:latin typeface="+mn-lt"/>
                <a:ea typeface="+mn-ea"/>
              </a:rPr>
              <a:t>ensure that supports are consistent as the children enter their new classroom. </a:t>
            </a:r>
            <a:endParaRPr lang="en-US" dirty="0">
              <a:solidFill>
                <a:srgbClr val="474747"/>
              </a:solidFill>
              <a:latin typeface="+mn-lt"/>
              <a:ea typeface="+mn-ea"/>
            </a:endParaRPr>
          </a:p>
        </p:txBody>
      </p:sp>
      <p:sp>
        <p:nvSpPr>
          <p:cNvPr id="2" name="Title 1"/>
          <p:cNvSpPr>
            <a:spLocks noGrp="1"/>
          </p:cNvSpPr>
          <p:nvPr>
            <p:ph type="title"/>
          </p:nvPr>
        </p:nvSpPr>
        <p:spPr>
          <a:xfrm>
            <a:off x="539646" y="385422"/>
            <a:ext cx="11515996" cy="811783"/>
          </a:xfrm>
        </p:spPr>
        <p:txBody>
          <a:bodyPr>
            <a:noAutofit/>
          </a:bodyPr>
          <a:lstStyle/>
          <a:p>
            <a:pPr>
              <a:lnSpc>
                <a:spcPct val="100000"/>
              </a:lnSpc>
            </a:pPr>
            <a:r>
              <a:rPr lang="en-CA" dirty="0"/>
              <a:t>What are some benefits of the Post EYE-DA ?</a:t>
            </a:r>
          </a:p>
        </p:txBody>
      </p:sp>
    </p:spTree>
    <p:extLst>
      <p:ext uri="{BB962C8B-B14F-4D97-AF65-F5344CB8AC3E}">
        <p14:creationId xmlns:p14="http://schemas.microsoft.com/office/powerpoint/2010/main" val="383659500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63BCD-75B9-4803-A685-03D5C4297CB6}"/>
              </a:ext>
            </a:extLst>
          </p:cNvPr>
          <p:cNvSpPr>
            <a:spLocks noGrp="1"/>
          </p:cNvSpPr>
          <p:nvPr>
            <p:ph type="title"/>
          </p:nvPr>
        </p:nvSpPr>
        <p:spPr>
          <a:xfrm>
            <a:off x="524657" y="530942"/>
            <a:ext cx="10829144" cy="1196209"/>
          </a:xfrm>
        </p:spPr>
        <p:txBody>
          <a:bodyPr>
            <a:noAutofit/>
          </a:bodyPr>
          <a:lstStyle/>
          <a:p>
            <a:r>
              <a:rPr lang="en-CA" dirty="0"/>
              <a:t>What does the Post EYE-DA look like?</a:t>
            </a:r>
          </a:p>
        </p:txBody>
      </p:sp>
      <p:sp>
        <p:nvSpPr>
          <p:cNvPr id="3" name="Content Placeholder 2">
            <a:extLst>
              <a:ext uri="{FF2B5EF4-FFF2-40B4-BE49-F238E27FC236}">
                <a16:creationId xmlns:a16="http://schemas.microsoft.com/office/drawing/2014/main" id="{4F628965-1CF8-4563-96C8-E5914E4EF0C6}"/>
              </a:ext>
            </a:extLst>
          </p:cNvPr>
          <p:cNvSpPr>
            <a:spLocks noGrp="1"/>
          </p:cNvSpPr>
          <p:nvPr>
            <p:ph idx="1"/>
          </p:nvPr>
        </p:nvSpPr>
        <p:spPr>
          <a:xfrm>
            <a:off x="567558" y="2632841"/>
            <a:ext cx="7068407" cy="2498009"/>
          </a:xfrm>
        </p:spPr>
        <p:txBody>
          <a:bodyPr>
            <a:normAutofit fontScale="92500"/>
          </a:bodyPr>
          <a:lstStyle/>
          <a:p>
            <a:pPr marL="0" indent="0">
              <a:buNone/>
            </a:pPr>
            <a:r>
              <a:rPr lang="en-CA" sz="3500" dirty="0">
                <a:solidFill>
                  <a:schemeClr val="tx1"/>
                </a:solidFill>
                <a:ea typeface="ＭＳ Ｐゴシック" charset="0"/>
                <a:cs typeface="Helvetica" charset="0"/>
              </a:rPr>
              <a:t>The Pre and Post EYE-DA are essentially the same, with one important exception: </a:t>
            </a:r>
          </a:p>
          <a:p>
            <a:pPr marL="0" indent="0">
              <a:buNone/>
            </a:pPr>
            <a:r>
              <a:rPr lang="en-CA" sz="3500" dirty="0">
                <a:solidFill>
                  <a:schemeClr val="tx1"/>
                </a:solidFill>
                <a:latin typeface="+mn-lt"/>
              </a:rPr>
              <a:t>In most </a:t>
            </a:r>
            <a:r>
              <a:rPr lang="en-CA" sz="3500" dirty="0">
                <a:solidFill>
                  <a:schemeClr val="tx1"/>
                </a:solidFill>
              </a:rPr>
              <a:t>post-sessions</a:t>
            </a:r>
            <a:r>
              <a:rPr lang="en-CA" sz="3500" dirty="0">
                <a:solidFill>
                  <a:schemeClr val="tx1"/>
                </a:solidFill>
                <a:latin typeface="+mn-lt"/>
              </a:rPr>
              <a:t>, not all the children will be reassessed. </a:t>
            </a:r>
          </a:p>
          <a:p>
            <a:pPr lvl="1"/>
            <a:endParaRPr lang="en-CA" dirty="0">
              <a:solidFill>
                <a:srgbClr val="474747"/>
              </a:solidFill>
              <a:latin typeface="+mn-lt"/>
            </a:endParaRPr>
          </a:p>
        </p:txBody>
      </p:sp>
      <p:pic>
        <p:nvPicPr>
          <p:cNvPr id="4" name="Picture 3">
            <a:extLst>
              <a:ext uri="{FF2B5EF4-FFF2-40B4-BE49-F238E27FC236}">
                <a16:creationId xmlns:a16="http://schemas.microsoft.com/office/drawing/2014/main" id="{58254137-163D-46C4-88B3-5169FB038A8A}"/>
              </a:ext>
            </a:extLst>
          </p:cNvPr>
          <p:cNvPicPr>
            <a:picLocks noChangeAspect="1"/>
          </p:cNvPicPr>
          <p:nvPr/>
        </p:nvPicPr>
        <p:blipFill rotWithShape="1">
          <a:blip r:embed="rId3"/>
          <a:srcRect t="4073"/>
          <a:stretch/>
        </p:blipFill>
        <p:spPr>
          <a:xfrm>
            <a:off x="7635966" y="1362267"/>
            <a:ext cx="3080544" cy="4669761"/>
          </a:xfrm>
          <a:prstGeom prst="rect">
            <a:avLst/>
          </a:prstGeom>
          <a:effectLst>
            <a:softEdge rad="635000"/>
          </a:effectLst>
          <a:scene3d>
            <a:camera prst="orthographicFront">
              <a:rot lat="0" lon="0" rev="0"/>
            </a:camera>
            <a:lightRig rig="threePt" dir="t"/>
          </a:scene3d>
        </p:spPr>
      </p:pic>
    </p:spTree>
    <p:extLst>
      <p:ext uri="{BB962C8B-B14F-4D97-AF65-F5344CB8AC3E}">
        <p14:creationId xmlns:p14="http://schemas.microsoft.com/office/powerpoint/2010/main" val="36723190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C8AAB4E-CA88-4FE4-88A0-62D9868B8585}"/>
              </a:ext>
            </a:extLst>
          </p:cNvPr>
          <p:cNvSpPr txBox="1">
            <a:spLocks/>
          </p:cNvSpPr>
          <p:nvPr/>
        </p:nvSpPr>
        <p:spPr>
          <a:xfrm>
            <a:off x="524656" y="1446941"/>
            <a:ext cx="11514944" cy="4454323"/>
          </a:xfrm>
          <a:prstGeom prst="rect">
            <a:avLst/>
          </a:prstGeom>
        </p:spPr>
        <p:txBody>
          <a:bodyPr vert="horz" lIns="91440" tIns="45720" rIns="91440" bIns="45720" rtlCol="0">
            <a:noAutofit/>
          </a:bodyPr>
          <a:lst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CA" sz="3200" dirty="0">
                <a:solidFill>
                  <a:schemeClr val="tx1"/>
                </a:solidFill>
                <a:latin typeface="+mn-lt"/>
              </a:rPr>
              <a:t>There are two situations where we recommend that a child is reassessed:</a:t>
            </a:r>
          </a:p>
          <a:p>
            <a:pPr marL="0" indent="0">
              <a:lnSpc>
                <a:spcPct val="100000"/>
              </a:lnSpc>
              <a:buNone/>
            </a:pPr>
            <a:r>
              <a:rPr lang="en-US" sz="3200" b="1" dirty="0">
                <a:solidFill>
                  <a:schemeClr val="tx1"/>
                </a:solidFill>
                <a:latin typeface="+mn-lt"/>
              </a:rPr>
              <a:t>Situation 1- </a:t>
            </a:r>
            <a:r>
              <a:rPr lang="en-US" sz="3200" dirty="0">
                <a:solidFill>
                  <a:schemeClr val="tx1"/>
                </a:solidFill>
                <a:latin typeface="+mn-lt"/>
              </a:rPr>
              <a:t>The child’s results indicate they are experiencing significant difficulty (red result) in </a:t>
            </a:r>
            <a:r>
              <a:rPr lang="en-US" sz="3200" u="sng" dirty="0">
                <a:solidFill>
                  <a:schemeClr val="tx1"/>
                </a:solidFill>
                <a:latin typeface="+mn-lt"/>
              </a:rPr>
              <a:t>any</a:t>
            </a:r>
            <a:r>
              <a:rPr lang="en-US" sz="3200" dirty="0">
                <a:solidFill>
                  <a:schemeClr val="tx1"/>
                </a:solidFill>
                <a:latin typeface="+mn-lt"/>
              </a:rPr>
              <a:t> domain. </a:t>
            </a:r>
          </a:p>
          <a:p>
            <a:pPr marL="0" indent="0">
              <a:lnSpc>
                <a:spcPct val="100000"/>
              </a:lnSpc>
              <a:buNone/>
            </a:pPr>
            <a:r>
              <a:rPr lang="en-US" sz="3200" b="1" dirty="0">
                <a:solidFill>
                  <a:schemeClr val="tx1"/>
                </a:solidFill>
                <a:latin typeface="+mn-lt"/>
              </a:rPr>
              <a:t>Situation 2- </a:t>
            </a:r>
            <a:r>
              <a:rPr lang="en-US" sz="3200" dirty="0">
                <a:solidFill>
                  <a:schemeClr val="tx1"/>
                </a:solidFill>
                <a:latin typeface="+mn-lt"/>
              </a:rPr>
              <a:t>If the child does not have a red result in any domain but is experiencing some difficulty (yellow result) in at least one of the following two domains:</a:t>
            </a:r>
          </a:p>
          <a:p>
            <a:pPr>
              <a:lnSpc>
                <a:spcPct val="100000"/>
              </a:lnSpc>
              <a:buFont typeface="Wingdings" panose="05000000000000000000" pitchFamily="2" charset="2"/>
              <a:buChar char="ü"/>
            </a:pPr>
            <a:r>
              <a:rPr lang="en-US" sz="3200" dirty="0">
                <a:solidFill>
                  <a:schemeClr val="tx1"/>
                </a:solidFill>
                <a:latin typeface="+mn-lt"/>
              </a:rPr>
              <a:t> Cognitive Skills</a:t>
            </a:r>
          </a:p>
          <a:p>
            <a:pPr>
              <a:lnSpc>
                <a:spcPct val="100000"/>
              </a:lnSpc>
              <a:buFont typeface="Wingdings" panose="05000000000000000000" pitchFamily="2" charset="2"/>
              <a:buChar char="ü"/>
            </a:pPr>
            <a:r>
              <a:rPr lang="en-US" sz="3200" dirty="0">
                <a:solidFill>
                  <a:schemeClr val="tx1"/>
                </a:solidFill>
                <a:latin typeface="+mn-lt"/>
              </a:rPr>
              <a:t> Language and Communication</a:t>
            </a:r>
            <a:endParaRPr lang="en-CA" sz="3200" dirty="0">
              <a:solidFill>
                <a:schemeClr val="tx1"/>
              </a:solidFill>
              <a:latin typeface="+mn-lt"/>
            </a:endParaRPr>
          </a:p>
        </p:txBody>
      </p:sp>
      <p:sp>
        <p:nvSpPr>
          <p:cNvPr id="10" name="Content Placeholder 2">
            <a:extLst>
              <a:ext uri="{FF2B5EF4-FFF2-40B4-BE49-F238E27FC236}">
                <a16:creationId xmlns:a16="http://schemas.microsoft.com/office/drawing/2014/main" id="{1B7B7426-CFF9-4D9F-880E-2A11247A0C9D}"/>
              </a:ext>
            </a:extLst>
          </p:cNvPr>
          <p:cNvSpPr txBox="1">
            <a:spLocks/>
          </p:cNvSpPr>
          <p:nvPr/>
        </p:nvSpPr>
        <p:spPr>
          <a:xfrm>
            <a:off x="524657" y="448753"/>
            <a:ext cx="10924394" cy="1285918"/>
          </a:xfrm>
          <a:prstGeom prst="rect">
            <a:avLst/>
          </a:prstGeom>
        </p:spPr>
        <p:txBody>
          <a:bodyPr vert="horz" lIns="91440" tIns="45720" rIns="91440" bIns="45720" rtlCol="0">
            <a:normAutofit/>
          </a:bodyPr>
          <a:lst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rgbClr val="47474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4800" dirty="0">
                <a:solidFill>
                  <a:schemeClr val="accent1"/>
                </a:solidFill>
              </a:rPr>
              <a:t>Which children should be reassessed?</a:t>
            </a:r>
            <a:endParaRPr lang="en-CA" sz="4800" dirty="0"/>
          </a:p>
        </p:txBody>
      </p:sp>
    </p:spTree>
    <p:extLst>
      <p:ext uri="{BB962C8B-B14F-4D97-AF65-F5344CB8AC3E}">
        <p14:creationId xmlns:p14="http://schemas.microsoft.com/office/powerpoint/2010/main" val="2418370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1208" y="335715"/>
            <a:ext cx="10965942" cy="1551700"/>
          </a:xfrm>
        </p:spPr>
        <p:txBody>
          <a:bodyPr>
            <a:normAutofit fontScale="92500" lnSpcReduction="10000"/>
          </a:bodyPr>
          <a:lstStyle/>
          <a:p>
            <a:pPr marL="0" indent="0">
              <a:buNone/>
            </a:pPr>
            <a:r>
              <a:rPr lang="en-CA" sz="5200" dirty="0">
                <a:solidFill>
                  <a:schemeClr val="accent1"/>
                </a:solidFill>
              </a:rPr>
              <a:t>Where can I find the list of children who should be reassessed? </a:t>
            </a:r>
          </a:p>
          <a:p>
            <a:endParaRPr lang="en-CA" dirty="0"/>
          </a:p>
        </p:txBody>
      </p:sp>
      <p:sp>
        <p:nvSpPr>
          <p:cNvPr id="8" name="Content Placeholder 2">
            <a:extLst>
              <a:ext uri="{FF2B5EF4-FFF2-40B4-BE49-F238E27FC236}">
                <a16:creationId xmlns:a16="http://schemas.microsoft.com/office/drawing/2014/main" id="{67FE1728-4144-44DF-B5F2-83E3CBD1DB1B}"/>
              </a:ext>
            </a:extLst>
          </p:cNvPr>
          <p:cNvSpPr txBox="1">
            <a:spLocks/>
          </p:cNvSpPr>
          <p:nvPr/>
        </p:nvSpPr>
        <p:spPr>
          <a:xfrm>
            <a:off x="585216" y="1763793"/>
            <a:ext cx="10784424" cy="3330414"/>
          </a:xfrm>
          <a:prstGeom prst="rect">
            <a:avLst/>
          </a:prstGeom>
        </p:spPr>
        <p:txBody>
          <a:bodyPr vert="horz" lIns="91440" tIns="45720" rIns="91440" bIns="45720" rtlCol="0">
            <a:noAutofit/>
          </a:bodyPr>
          <a:lst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CA" sz="3200" dirty="0">
                <a:solidFill>
                  <a:schemeClr val="tx1"/>
                </a:solidFill>
                <a:latin typeface="+mn-lt"/>
              </a:rPr>
              <a:t>The Excel sheet from your pre-DA session includes the domain results for the children in your class. You can use this report to identify which children you will reassess. </a:t>
            </a:r>
          </a:p>
        </p:txBody>
      </p:sp>
      <p:pic>
        <p:nvPicPr>
          <p:cNvPr id="2" name="Picture 1">
            <a:extLst>
              <a:ext uri="{FF2B5EF4-FFF2-40B4-BE49-F238E27FC236}">
                <a16:creationId xmlns:a16="http://schemas.microsoft.com/office/drawing/2014/main" id="{1628A214-5378-4E57-9C3D-A02E560A804E}"/>
              </a:ext>
            </a:extLst>
          </p:cNvPr>
          <p:cNvPicPr>
            <a:picLocks noChangeAspect="1"/>
          </p:cNvPicPr>
          <p:nvPr/>
        </p:nvPicPr>
        <p:blipFill>
          <a:blip r:embed="rId3"/>
          <a:stretch>
            <a:fillRect/>
          </a:stretch>
        </p:blipFill>
        <p:spPr>
          <a:xfrm>
            <a:off x="1709403" y="3429000"/>
            <a:ext cx="8773194" cy="2766026"/>
          </a:xfrm>
          <a:prstGeom prst="rect">
            <a:avLst/>
          </a:prstGeom>
        </p:spPr>
      </p:pic>
      <p:sp>
        <p:nvSpPr>
          <p:cNvPr id="5" name="Rounded Rectangle 4"/>
          <p:cNvSpPr/>
          <p:nvPr/>
        </p:nvSpPr>
        <p:spPr>
          <a:xfrm rot="5400000">
            <a:off x="7952967" y="2991226"/>
            <a:ext cx="892161" cy="3888329"/>
          </a:xfrm>
          <a:prstGeom prst="round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ounded Rectangle 4">
            <a:extLst>
              <a:ext uri="{FF2B5EF4-FFF2-40B4-BE49-F238E27FC236}">
                <a16:creationId xmlns:a16="http://schemas.microsoft.com/office/drawing/2014/main" id="{6FD8E34B-E950-4AE9-A594-CE217DB3D720}"/>
              </a:ext>
            </a:extLst>
          </p:cNvPr>
          <p:cNvSpPr/>
          <p:nvPr/>
        </p:nvSpPr>
        <p:spPr>
          <a:xfrm rot="5400000">
            <a:off x="8303021" y="3649985"/>
            <a:ext cx="192051" cy="3888327"/>
          </a:xfrm>
          <a:prstGeom prst="round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ounded Rectangle 4">
            <a:extLst>
              <a:ext uri="{FF2B5EF4-FFF2-40B4-BE49-F238E27FC236}">
                <a16:creationId xmlns:a16="http://schemas.microsoft.com/office/drawing/2014/main" id="{CEAB67EE-0613-4DD4-A851-BA06E0751CFD}"/>
              </a:ext>
            </a:extLst>
          </p:cNvPr>
          <p:cNvSpPr/>
          <p:nvPr/>
        </p:nvSpPr>
        <p:spPr>
          <a:xfrm rot="5400000">
            <a:off x="8243058" y="4054364"/>
            <a:ext cx="311981" cy="3888327"/>
          </a:xfrm>
          <a:prstGeom prst="roundRect">
            <a:avLst/>
          </a:prstGeom>
          <a:noFill/>
          <a:ln w="508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518363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0C8AAB4E-CA88-4FE4-88A0-62D9868B8585}"/>
              </a:ext>
            </a:extLst>
          </p:cNvPr>
          <p:cNvSpPr txBox="1">
            <a:spLocks/>
          </p:cNvSpPr>
          <p:nvPr/>
        </p:nvSpPr>
        <p:spPr>
          <a:xfrm>
            <a:off x="521207" y="2301835"/>
            <a:ext cx="3998635" cy="3878248"/>
          </a:xfrm>
          <a:prstGeom prst="rect">
            <a:avLst/>
          </a:prstGeom>
        </p:spPr>
        <p:txBody>
          <a:bodyPr vert="horz" lIns="91440" tIns="45720" rIns="91440" bIns="45720" rtlCol="0">
            <a:noAutofit/>
          </a:bodyPr>
          <a:lst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chemeClr val="accent6"/>
                </a:solidFill>
                <a:latin typeface="+mj-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CA" sz="3200" dirty="0">
                <a:solidFill>
                  <a:schemeClr val="tx1"/>
                </a:solidFill>
                <a:latin typeface="+mn-lt"/>
              </a:rPr>
              <a:t>Once your post-session opens, you will see a full list of children. If you do not intend to reassess a child, simply check the ‘Not Assessed’ option. </a:t>
            </a:r>
          </a:p>
        </p:txBody>
      </p:sp>
      <p:sp>
        <p:nvSpPr>
          <p:cNvPr id="10" name="Content Placeholder 2">
            <a:extLst>
              <a:ext uri="{FF2B5EF4-FFF2-40B4-BE49-F238E27FC236}">
                <a16:creationId xmlns:a16="http://schemas.microsoft.com/office/drawing/2014/main" id="{1B7B7426-CFF9-4D9F-880E-2A11247A0C9D}"/>
              </a:ext>
            </a:extLst>
          </p:cNvPr>
          <p:cNvSpPr txBox="1">
            <a:spLocks/>
          </p:cNvSpPr>
          <p:nvPr/>
        </p:nvSpPr>
        <p:spPr>
          <a:xfrm>
            <a:off x="494675" y="448753"/>
            <a:ext cx="10954375" cy="1285918"/>
          </a:xfrm>
          <a:prstGeom prst="rect">
            <a:avLst/>
          </a:prstGeom>
        </p:spPr>
        <p:txBody>
          <a:bodyPr vert="horz" lIns="91440" tIns="45720" rIns="91440" bIns="45720" rtlCol="0">
            <a:normAutofit/>
          </a:bodyPr>
          <a:lstStyle>
            <a:lvl1pPr marL="228600" indent="-228600" algn="l" defTabSz="914400" rtl="0" eaLnBrk="1" latinLnBrk="0" hangingPunct="1">
              <a:lnSpc>
                <a:spcPct val="108000"/>
              </a:lnSpc>
              <a:spcBef>
                <a:spcPts val="1000"/>
              </a:spcBef>
              <a:buFont typeface="Arial" panose="020B0604020202020204" pitchFamily="34" charset="0"/>
              <a:buChar char="•"/>
              <a:defRPr sz="2400" kern="1200">
                <a:solidFill>
                  <a:srgbClr val="474747"/>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accent6"/>
                </a:solidFill>
                <a:latin typeface="+mj-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accent6"/>
                </a:solidFill>
                <a:latin typeface="+mj-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accent6"/>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4800" dirty="0">
                <a:solidFill>
                  <a:schemeClr val="accent1"/>
                </a:solidFill>
              </a:rPr>
              <a:t>Children </a:t>
            </a:r>
            <a:r>
              <a:rPr lang="en-CA" sz="4800" u="sng" dirty="0">
                <a:solidFill>
                  <a:schemeClr val="accent1"/>
                </a:solidFill>
              </a:rPr>
              <a:t>not</a:t>
            </a:r>
            <a:r>
              <a:rPr lang="en-CA" sz="4800" dirty="0">
                <a:solidFill>
                  <a:schemeClr val="accent1"/>
                </a:solidFill>
              </a:rPr>
              <a:t> being reassessed</a:t>
            </a:r>
            <a:endParaRPr lang="en-CA" sz="4800" dirty="0"/>
          </a:p>
        </p:txBody>
      </p:sp>
      <p:pic>
        <p:nvPicPr>
          <p:cNvPr id="3" name="Picture 2">
            <a:extLst>
              <a:ext uri="{FF2B5EF4-FFF2-40B4-BE49-F238E27FC236}">
                <a16:creationId xmlns:a16="http://schemas.microsoft.com/office/drawing/2014/main" id="{ED116687-9642-4B17-BAF6-A4959B49F3FB}"/>
              </a:ext>
            </a:extLst>
          </p:cNvPr>
          <p:cNvPicPr>
            <a:picLocks noChangeAspect="1"/>
          </p:cNvPicPr>
          <p:nvPr/>
        </p:nvPicPr>
        <p:blipFill>
          <a:blip r:embed="rId3"/>
          <a:stretch>
            <a:fillRect/>
          </a:stretch>
        </p:blipFill>
        <p:spPr>
          <a:xfrm>
            <a:off x="4743614" y="2480264"/>
            <a:ext cx="6468026" cy="2232463"/>
          </a:xfrm>
          <a:prstGeom prst="rect">
            <a:avLst/>
          </a:prstGeom>
        </p:spPr>
      </p:pic>
      <p:sp>
        <p:nvSpPr>
          <p:cNvPr id="8" name="Rounded Rectangle 4">
            <a:extLst>
              <a:ext uri="{FF2B5EF4-FFF2-40B4-BE49-F238E27FC236}">
                <a16:creationId xmlns:a16="http://schemas.microsoft.com/office/drawing/2014/main" id="{744BA5B4-0EE8-4CCE-9AFB-895D70C3F102}"/>
              </a:ext>
            </a:extLst>
          </p:cNvPr>
          <p:cNvSpPr/>
          <p:nvPr/>
        </p:nvSpPr>
        <p:spPr>
          <a:xfrm>
            <a:off x="8507088" y="2916621"/>
            <a:ext cx="2632428" cy="1796107"/>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Rounded Rectangle 4"/>
          <p:cNvSpPr/>
          <p:nvPr/>
        </p:nvSpPr>
        <p:spPr>
          <a:xfrm>
            <a:off x="7672158" y="2916621"/>
            <a:ext cx="762807" cy="1796105"/>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633841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633984" y="1970621"/>
            <a:ext cx="7574280" cy="4240230"/>
          </a:xfrm>
          <a:prstGeom prst="rect">
            <a:avLst/>
          </a:prstGeom>
          <a:ln>
            <a:solidFill>
              <a:srgbClr val="9D9FA2"/>
            </a:solidFill>
          </a:ln>
          <a:effectLst/>
        </p:spPr>
      </p:pic>
      <p:sp>
        <p:nvSpPr>
          <p:cNvPr id="5" name="Oval 4"/>
          <p:cNvSpPr/>
          <p:nvPr/>
        </p:nvSpPr>
        <p:spPr>
          <a:xfrm>
            <a:off x="713072" y="3294249"/>
            <a:ext cx="3028406" cy="796487"/>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TextBox 5"/>
          <p:cNvSpPr txBox="1"/>
          <p:nvPr/>
        </p:nvSpPr>
        <p:spPr>
          <a:xfrm>
            <a:off x="8681050" y="1970621"/>
            <a:ext cx="3045261" cy="3970318"/>
          </a:xfrm>
          <a:prstGeom prst="rect">
            <a:avLst/>
          </a:prstGeom>
          <a:noFill/>
        </p:spPr>
        <p:txBody>
          <a:bodyPr wrap="square" rtlCol="0">
            <a:spAutoFit/>
          </a:bodyPr>
          <a:lstStyle/>
          <a:p>
            <a:r>
              <a:rPr lang="en-US" sz="3200" dirty="0"/>
              <a:t>Yes, simply click on</a:t>
            </a:r>
            <a:r>
              <a:rPr lang="en-US" sz="3200" dirty="0">
                <a:solidFill>
                  <a:srgbClr val="474747"/>
                </a:solidFill>
              </a:rPr>
              <a:t> </a:t>
            </a:r>
            <a:r>
              <a:rPr lang="en-US" sz="3200" dirty="0">
                <a:solidFill>
                  <a:schemeClr val="accent1">
                    <a:lumMod val="75000"/>
                  </a:schemeClr>
                </a:solidFill>
              </a:rPr>
              <a:t>‘Add / Transfer a Child’ </a:t>
            </a:r>
            <a:r>
              <a:rPr lang="en-US" sz="3200" dirty="0"/>
              <a:t>to add the child to your class list on the ‘Manage Class List’ page.</a:t>
            </a:r>
          </a:p>
          <a:p>
            <a:endParaRPr lang="en-US" sz="2800" dirty="0">
              <a:solidFill>
                <a:srgbClr val="474747"/>
              </a:solidFill>
            </a:endParaRPr>
          </a:p>
        </p:txBody>
      </p:sp>
      <p:sp>
        <p:nvSpPr>
          <p:cNvPr id="7" name="Content Placeholder 2">
            <a:extLst>
              <a:ext uri="{FF2B5EF4-FFF2-40B4-BE49-F238E27FC236}">
                <a16:creationId xmlns:a16="http://schemas.microsoft.com/office/drawing/2014/main" id="{E23B03FB-F784-4B8B-A272-59CE633DB520}"/>
              </a:ext>
            </a:extLst>
          </p:cNvPr>
          <p:cNvSpPr>
            <a:spLocks noGrp="1"/>
          </p:cNvSpPr>
          <p:nvPr>
            <p:ph idx="1"/>
          </p:nvPr>
        </p:nvSpPr>
        <p:spPr>
          <a:xfrm>
            <a:off x="521208" y="336695"/>
            <a:ext cx="10616542" cy="1063149"/>
          </a:xfrm>
        </p:spPr>
        <p:txBody>
          <a:bodyPr>
            <a:normAutofit/>
          </a:bodyPr>
          <a:lstStyle/>
          <a:p>
            <a:pPr marL="0" indent="0">
              <a:buNone/>
            </a:pPr>
            <a:r>
              <a:rPr lang="en-CA" sz="4800" dirty="0">
                <a:solidFill>
                  <a:schemeClr val="accent1"/>
                </a:solidFill>
              </a:rPr>
              <a:t>Can I add a new child to the Post EYE-DA?</a:t>
            </a:r>
          </a:p>
          <a:p>
            <a:endParaRPr lang="en-CA" dirty="0"/>
          </a:p>
        </p:txBody>
      </p:sp>
    </p:spTree>
    <p:extLst>
      <p:ext uri="{BB962C8B-B14F-4D97-AF65-F5344CB8AC3E}">
        <p14:creationId xmlns:p14="http://schemas.microsoft.com/office/powerpoint/2010/main" val="81804995"/>
      </p:ext>
    </p:extLst>
  </p:cSld>
  <p:clrMapOvr>
    <a:masterClrMapping/>
  </p:clrMapOvr>
</p:sld>
</file>

<file path=ppt/theme/theme1.xml><?xml version="1.0" encoding="utf-8"?>
<a:theme xmlns:a="http://schemas.openxmlformats.org/drawingml/2006/main" name="Office Theme">
  <a:themeElements>
    <a:clrScheme name="TLB 2017">
      <a:dk1>
        <a:srgbClr val="333333"/>
      </a:dk1>
      <a:lt1>
        <a:sysClr val="window" lastClr="FFFFFF"/>
      </a:lt1>
      <a:dk2>
        <a:srgbClr val="333333"/>
      </a:dk2>
      <a:lt2>
        <a:srgbClr val="FFFFFF"/>
      </a:lt2>
      <a:accent1>
        <a:srgbClr val="57A445"/>
      </a:accent1>
      <a:accent2>
        <a:srgbClr val="243670"/>
      </a:accent2>
      <a:accent3>
        <a:srgbClr val="F58620"/>
      </a:accent3>
      <a:accent4>
        <a:srgbClr val="008FBE"/>
      </a:accent4>
      <a:accent5>
        <a:srgbClr val="EA2127"/>
      </a:accent5>
      <a:accent6>
        <a:srgbClr val="5F5F5F"/>
      </a:accent6>
      <a:hlink>
        <a:srgbClr val="008FBE"/>
      </a:hlink>
      <a:folHlink>
        <a:srgbClr val="5F5F5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YE PPT template 2017" id="{64A78983-32DD-4F84-B555-9E82BBBC999A}" vid="{067A622B-F8D9-4190-8FF2-08E3D8FB9421}"/>
    </a:ext>
  </a:extLst>
</a:theme>
</file>

<file path=ppt/theme/theme2.xml><?xml version="1.0" encoding="utf-8"?>
<a:theme xmlns:a="http://schemas.openxmlformats.org/drawingml/2006/main" name="1_Office Theme">
  <a:themeElements>
    <a:clrScheme name="TLB 2017">
      <a:dk1>
        <a:srgbClr val="333333"/>
      </a:dk1>
      <a:lt1>
        <a:sysClr val="window" lastClr="FFFFFF"/>
      </a:lt1>
      <a:dk2>
        <a:srgbClr val="333333"/>
      </a:dk2>
      <a:lt2>
        <a:srgbClr val="FFFFFF"/>
      </a:lt2>
      <a:accent1>
        <a:srgbClr val="57A445"/>
      </a:accent1>
      <a:accent2>
        <a:srgbClr val="243670"/>
      </a:accent2>
      <a:accent3>
        <a:srgbClr val="F58620"/>
      </a:accent3>
      <a:accent4>
        <a:srgbClr val="008FBE"/>
      </a:accent4>
      <a:accent5>
        <a:srgbClr val="EA2127"/>
      </a:accent5>
      <a:accent6>
        <a:srgbClr val="5F5F5F"/>
      </a:accent6>
      <a:hlink>
        <a:srgbClr val="008FBE"/>
      </a:hlink>
      <a:folHlink>
        <a:srgbClr val="5F5F5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YE PPT template 2017" id="{D53A2194-B413-453B-9C32-B9EB8B47F694}" vid="{E5296CEB-40C4-4B08-A588-284AFF55ECC0}"/>
    </a:ext>
  </a:extLst>
</a:theme>
</file>

<file path=ppt/theme/theme3.xml><?xml version="1.0" encoding="utf-8"?>
<a:theme xmlns:a="http://schemas.openxmlformats.org/drawingml/2006/main" name="2_Office Theme">
  <a:themeElements>
    <a:clrScheme name="TLB 2017">
      <a:dk1>
        <a:srgbClr val="333333"/>
      </a:dk1>
      <a:lt1>
        <a:sysClr val="window" lastClr="FFFFFF"/>
      </a:lt1>
      <a:dk2>
        <a:srgbClr val="333333"/>
      </a:dk2>
      <a:lt2>
        <a:srgbClr val="FFFFFF"/>
      </a:lt2>
      <a:accent1>
        <a:srgbClr val="57A445"/>
      </a:accent1>
      <a:accent2>
        <a:srgbClr val="243670"/>
      </a:accent2>
      <a:accent3>
        <a:srgbClr val="F58620"/>
      </a:accent3>
      <a:accent4>
        <a:srgbClr val="008FBE"/>
      </a:accent4>
      <a:accent5>
        <a:srgbClr val="EA2127"/>
      </a:accent5>
      <a:accent6>
        <a:srgbClr val="5F5F5F"/>
      </a:accent6>
      <a:hlink>
        <a:srgbClr val="008FBE"/>
      </a:hlink>
      <a:folHlink>
        <a:srgbClr val="5F5F5F"/>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6986188C-F28B-47F1-A05A-994D3EA8593A}" vid="{C4FCD4B9-EDA5-4304-8E6C-4598BB93315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EYE PPT template 2018</Template>
  <TotalTime>5846</TotalTime>
  <Words>1428</Words>
  <Application>Microsoft Office PowerPoint</Application>
  <PresentationFormat>Widescreen</PresentationFormat>
  <Paragraphs>111</Paragraphs>
  <Slides>18</Slides>
  <Notes>18</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Calibri Light</vt:lpstr>
      <vt:lpstr>Wingdings</vt:lpstr>
      <vt:lpstr>Office Theme</vt:lpstr>
      <vt:lpstr>1_Office Theme</vt:lpstr>
      <vt:lpstr>2_Office Theme</vt:lpstr>
      <vt:lpstr>Post EYE-DA  </vt:lpstr>
      <vt:lpstr>PowerPoint Presentation</vt:lpstr>
      <vt:lpstr>What are some benefits of the Post EYE-DA?</vt:lpstr>
      <vt:lpstr>What are some benefits of the Post EYE-DA ?</vt:lpstr>
      <vt:lpstr>What does the Post EYE-DA look like?</vt:lpstr>
      <vt:lpstr>PowerPoint Presentation</vt:lpstr>
      <vt:lpstr>PowerPoint Presentation</vt:lpstr>
      <vt:lpstr>PowerPoint Presentation</vt:lpstr>
      <vt:lpstr>PowerPoint Presentation</vt:lpstr>
      <vt:lpstr>Do I have to reassess the children on all domains, even if they received some green domain results? </vt:lpstr>
      <vt:lpstr>PowerPoint Presentation</vt:lpstr>
      <vt:lpstr>Post EYE-DA Child Report </vt:lpstr>
      <vt:lpstr>Sharing the results: facilitating the transition to kindergarten</vt:lpstr>
      <vt:lpstr>Sharing information with kindergarten teachers</vt:lpstr>
      <vt:lpstr>Some questions to consider when sharing results with kindergarten teachers:</vt:lpstr>
      <vt:lpstr>Post EYE-DA Child Action Plan – page 1</vt:lpstr>
      <vt:lpstr>Post EYE-DA Child Action Plan – page 2</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presentation title slide Break up a long title on two lines</dc:title>
  <dc:creator>Megan Folkins</dc:creator>
  <cp:keywords>OurSCHOOL;The Learning Bar;2017</cp:keywords>
  <cp:lastModifiedBy>Stephanie Guignion</cp:lastModifiedBy>
  <cp:revision>162</cp:revision>
  <dcterms:created xsi:type="dcterms:W3CDTF">2018-03-06T14:36:45Z</dcterms:created>
  <dcterms:modified xsi:type="dcterms:W3CDTF">2022-08-03T16:48:53Z</dcterms:modified>
</cp:coreProperties>
</file>