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86" r:id="rId5"/>
    <p:sldMasterId id="2147483698" r:id="rId6"/>
  </p:sldMasterIdLst>
  <p:notesMasterIdLst>
    <p:notesMasterId r:id="rId32"/>
  </p:notesMasterIdLst>
  <p:sldIdLst>
    <p:sldId id="1608" r:id="rId7"/>
    <p:sldId id="331" r:id="rId8"/>
    <p:sldId id="1594" r:id="rId9"/>
    <p:sldId id="1596" r:id="rId10"/>
    <p:sldId id="1611" r:id="rId11"/>
    <p:sldId id="1590" r:id="rId12"/>
    <p:sldId id="256" r:id="rId13"/>
    <p:sldId id="1600" r:id="rId14"/>
    <p:sldId id="1595" r:id="rId15"/>
    <p:sldId id="1592" r:id="rId16"/>
    <p:sldId id="1610" r:id="rId17"/>
    <p:sldId id="1607" r:id="rId18"/>
    <p:sldId id="1599" r:id="rId19"/>
    <p:sldId id="1593" r:id="rId20"/>
    <p:sldId id="1605" r:id="rId21"/>
    <p:sldId id="1612" r:id="rId22"/>
    <p:sldId id="1606" r:id="rId23"/>
    <p:sldId id="1603" r:id="rId24"/>
    <p:sldId id="1604" r:id="rId25"/>
    <p:sldId id="1613" r:id="rId26"/>
    <p:sldId id="1601" r:id="rId27"/>
    <p:sldId id="1598" r:id="rId28"/>
    <p:sldId id="1587" r:id="rId29"/>
    <p:sldId id="1589" r:id="rId30"/>
    <p:sldId id="16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9DD478-66FE-410F-8640-1A2F3A76514D}">
          <p14:sldIdLst>
            <p14:sldId id="1608"/>
            <p14:sldId id="331"/>
            <p14:sldId id="1594"/>
            <p14:sldId id="1596"/>
            <p14:sldId id="1611"/>
            <p14:sldId id="1590"/>
            <p14:sldId id="256"/>
            <p14:sldId id="1600"/>
            <p14:sldId id="1595"/>
            <p14:sldId id="1592"/>
            <p14:sldId id="1610"/>
            <p14:sldId id="1607"/>
            <p14:sldId id="1599"/>
            <p14:sldId id="1593"/>
            <p14:sldId id="1605"/>
            <p14:sldId id="1612"/>
            <p14:sldId id="1606"/>
            <p14:sldId id="1603"/>
            <p14:sldId id="1604"/>
            <p14:sldId id="1613"/>
            <p14:sldId id="1601"/>
            <p14:sldId id="1598"/>
            <p14:sldId id="1587"/>
            <p14:sldId id="1589"/>
            <p14:sldId id="1609"/>
          </p14:sldIdLst>
        </p14:section>
      </p14:sectionLst>
    </p:ex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te Desharnais" initials="JD" lastIdx="4" clrIdx="0">
    <p:extLst>
      <p:ext uri="{19B8F6BF-5375-455C-9EA6-DF929625EA0E}">
        <p15:presenceInfo xmlns:p15="http://schemas.microsoft.com/office/powerpoint/2012/main" userId="S::janettedesharnais@thelearningbarinc.onmicrosoft.com::0f217303-bfe7-417b-b636-919d3c426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63660" autoAdjust="0"/>
  </p:normalViewPr>
  <p:slideViewPr>
    <p:cSldViewPr snapToGrid="0" showGuides="1">
      <p:cViewPr varScale="1">
        <p:scale>
          <a:sx n="70" d="100"/>
          <a:sy n="70" d="100"/>
        </p:scale>
        <p:origin x="2304" y="72"/>
      </p:cViewPr>
      <p:guideLst>
        <p:guide orient="horz" pos="2228"/>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1530B-B45F-4204-ABA7-4F09A8641691}" type="datetimeFigureOut">
              <a:rPr lang="en-CA" smtClean="0"/>
              <a:t>2022-07-27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D90C3-667D-4308-B3A2-6DAF67ED84EC}" type="slidenum">
              <a:rPr lang="en-CA" smtClean="0"/>
              <a:t>‹#›</a:t>
            </a:fld>
            <a:endParaRPr lang="en-CA" dirty="0"/>
          </a:p>
        </p:txBody>
      </p:sp>
    </p:spTree>
    <p:extLst>
      <p:ext uri="{BB962C8B-B14F-4D97-AF65-F5344CB8AC3E}">
        <p14:creationId xmlns:p14="http://schemas.microsoft.com/office/powerpoint/2010/main" val="52513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latin typeface="Calibri" charset="0"/>
              </a:rPr>
              <a:t>Welcome to this Early Years Evaluation- Direct Assessment Learning Series. </a:t>
            </a:r>
          </a:p>
          <a:p>
            <a:pPr defTabSz="931774">
              <a:defRPr/>
            </a:pPr>
            <a:endParaRPr lang="en-AU" dirty="0">
              <a:latin typeface="Calibri" charset="0"/>
            </a:endParaRPr>
          </a:p>
          <a:p>
            <a:pPr defTabSz="931774">
              <a:defRPr/>
            </a:pPr>
            <a:r>
              <a:rPr lang="en-AU" dirty="0">
                <a:latin typeface="Calibri" charset="0"/>
              </a:rPr>
              <a:t>This session will focus entering your EYE-DA results into our online system.</a:t>
            </a:r>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a:t>
            </a:fld>
            <a:endParaRPr lang="en-CA"/>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notice that a child’s demographic information (e.g., the spelling of the child’s first/last names or date of birth) is incorrect in the system, you can edit it yourself by clicking on the pencil icon. </a:t>
            </a:r>
          </a:p>
          <a:p>
            <a:endParaRPr lang="en-US" dirty="0"/>
          </a:p>
          <a:p>
            <a:r>
              <a:rPr lang="en-US" dirty="0"/>
              <a:t>Important: this is an aged-normed assessment, so please verify that the child’s date of birth is correct.</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10</a:t>
            </a:fld>
            <a:endParaRPr lang="en-CA" dirty="0"/>
          </a:p>
        </p:txBody>
      </p:sp>
    </p:spTree>
    <p:extLst>
      <p:ext uri="{BB962C8B-B14F-4D97-AF65-F5344CB8AC3E}">
        <p14:creationId xmlns:p14="http://schemas.microsoft.com/office/powerpoint/2010/main" val="349313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class list has already been pre-populated it may contain names of children who have since moved away. In this case, simply check off Moved for the children no longer in your class. </a:t>
            </a:r>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11</a:t>
            </a:fld>
            <a:endParaRPr lang="en-CA" dirty="0"/>
          </a:p>
        </p:txBody>
      </p:sp>
    </p:spTree>
    <p:extLst>
      <p:ext uri="{BB962C8B-B14F-4D97-AF65-F5344CB8AC3E}">
        <p14:creationId xmlns:p14="http://schemas.microsoft.com/office/powerpoint/2010/main" val="61986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child on your list will not be assessed, simply check off Not Assessed. You will be prompted to enter a reason in the Note column.</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12</a:t>
            </a:fld>
            <a:endParaRPr lang="en-CA" dirty="0"/>
          </a:p>
        </p:txBody>
      </p:sp>
    </p:spTree>
    <p:extLst>
      <p:ext uri="{BB962C8B-B14F-4D97-AF65-F5344CB8AC3E}">
        <p14:creationId xmlns:p14="http://schemas.microsoft.com/office/powerpoint/2010/main" val="216554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 the child for whom you want to enter scores on your class list and click the Start button in the first column to begin the score entry.</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13</a:t>
            </a:fld>
            <a:endParaRPr lang="en-CA" dirty="0"/>
          </a:p>
        </p:txBody>
      </p:sp>
    </p:spTree>
    <p:extLst>
      <p:ext uri="{BB962C8B-B14F-4D97-AF65-F5344CB8AC3E}">
        <p14:creationId xmlns:p14="http://schemas.microsoft.com/office/powerpoint/2010/main" val="368649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completed the assessment, it's time to enter the EYE-DA results from your Scoring Protocol Sheet into the system. </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14</a:t>
            </a:fld>
            <a:endParaRPr lang="en-CA" dirty="0"/>
          </a:p>
        </p:txBody>
      </p:sp>
    </p:spTree>
    <p:extLst>
      <p:ext uri="{BB962C8B-B14F-4D97-AF65-F5344CB8AC3E}">
        <p14:creationId xmlns:p14="http://schemas.microsoft.com/office/powerpoint/2010/main" val="845772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results by clicking on the scores or by using your number keypad. </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15</a:t>
            </a:fld>
            <a:endParaRPr lang="en-CA" dirty="0"/>
          </a:p>
        </p:txBody>
      </p:sp>
    </p:spTree>
    <p:extLst>
      <p:ext uri="{BB962C8B-B14F-4D97-AF65-F5344CB8AC3E}">
        <p14:creationId xmlns:p14="http://schemas.microsoft.com/office/powerpoint/2010/main" val="219156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a child is unable to complete an item or is noncompliant and refuses to complete an item, select the Not completed option.</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16</a:t>
            </a:fld>
            <a:endParaRPr lang="en-CA" dirty="0"/>
          </a:p>
        </p:txBody>
      </p:sp>
    </p:spTree>
    <p:extLst>
      <p:ext uri="{BB962C8B-B14F-4D97-AF65-F5344CB8AC3E}">
        <p14:creationId xmlns:p14="http://schemas.microsoft.com/office/powerpoint/2010/main" val="3312294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save a partially completed page? Click the Save results and stay on this page button. If you are done entering the scores on the page, click Save scores and go to the next page.</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17</a:t>
            </a:fld>
            <a:endParaRPr lang="en-CA" dirty="0"/>
          </a:p>
        </p:txBody>
      </p:sp>
    </p:spTree>
    <p:extLst>
      <p:ext uri="{BB962C8B-B14F-4D97-AF65-F5344CB8AC3E}">
        <p14:creationId xmlns:p14="http://schemas.microsoft.com/office/powerpoint/2010/main" val="509547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I do when I see the “Missing scores(s) found” message?</a:t>
            </a:r>
          </a:p>
          <a:p>
            <a:endParaRPr lang="en-US" dirty="0"/>
          </a:p>
          <a:p>
            <a:r>
              <a:rPr lang="en-US" dirty="0"/>
              <a:t>Recommended option: click on the Cancel button and fill out the missing score(s). If you really wish to ignore the missing score(s), click on the OK button.</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18</a:t>
            </a:fld>
            <a:endParaRPr lang="en-CA" dirty="0"/>
          </a:p>
        </p:txBody>
      </p:sp>
    </p:spTree>
    <p:extLst>
      <p:ext uri="{BB962C8B-B14F-4D97-AF65-F5344CB8AC3E}">
        <p14:creationId xmlns:p14="http://schemas.microsoft.com/office/powerpoint/2010/main" val="159067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entered a child’s scores for all EYE‐ DA items, we recommend that you double‐check or edit the scores, as necessary. After you generate the report, you will not be able to go back and edit any of the scores entered. Click on the orange Generate Report button if you are confident in your data entry.</a:t>
            </a:r>
          </a:p>
          <a:p>
            <a:endParaRPr lang="en-US" dirty="0"/>
          </a:p>
        </p:txBody>
      </p:sp>
      <p:sp>
        <p:nvSpPr>
          <p:cNvPr id="4" name="Slide Number Placeholder 3"/>
          <p:cNvSpPr>
            <a:spLocks noGrp="1"/>
          </p:cNvSpPr>
          <p:nvPr>
            <p:ph type="sldNum" sz="quarter" idx="5"/>
          </p:nvPr>
        </p:nvSpPr>
        <p:spPr/>
        <p:txBody>
          <a:bodyPr/>
          <a:lstStyle/>
          <a:p>
            <a:fld id="{762D90C3-667D-4308-B3A2-6DAF67ED84EC}" type="slidenum">
              <a:rPr lang="en-CA" smtClean="0"/>
              <a:t>19</a:t>
            </a:fld>
            <a:endParaRPr lang="en-CA" dirty="0"/>
          </a:p>
        </p:txBody>
      </p:sp>
    </p:spTree>
    <p:extLst>
      <p:ext uri="{BB962C8B-B14F-4D97-AF65-F5344CB8AC3E}">
        <p14:creationId xmlns:p14="http://schemas.microsoft.com/office/powerpoint/2010/main" val="172812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will you learn?</a:t>
            </a:r>
          </a:p>
          <a:p>
            <a:pPr marL="171450" indent="-171450">
              <a:buFont typeface="Arial" panose="020B0604020202020204" pitchFamily="34" charset="0"/>
              <a:buChar char="•"/>
            </a:pPr>
            <a:r>
              <a:rPr lang="en-US" dirty="0"/>
              <a:t>How to access and navigate the online data entry site</a:t>
            </a:r>
          </a:p>
          <a:p>
            <a:pPr marL="171450" indent="-171450">
              <a:buFont typeface="Arial" panose="020B0604020202020204" pitchFamily="34" charset="0"/>
              <a:buChar char="•"/>
            </a:pPr>
            <a:r>
              <a:rPr lang="en-US" dirty="0"/>
              <a:t>Features of the online data entry site</a:t>
            </a:r>
          </a:p>
          <a:p>
            <a:pPr marL="171450" indent="-171450">
              <a:buFont typeface="Arial" panose="020B0604020202020204" pitchFamily="34" charset="0"/>
              <a:buChar char="•"/>
            </a:pPr>
            <a:r>
              <a:rPr lang="en-US" dirty="0"/>
              <a:t>How to enter your scores</a:t>
            </a:r>
          </a:p>
          <a:p>
            <a:pPr marL="171450" indent="-171450">
              <a:buFont typeface="Arial" panose="020B0604020202020204" pitchFamily="34" charset="0"/>
              <a:buChar char="•"/>
            </a:pPr>
            <a:r>
              <a:rPr lang="en-US" dirty="0"/>
              <a:t>Insight into the additional available features</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2D77-D93C-4EA2-A6A6-B7B0F67235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549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you have missing scores, the system will prompt you to fill them out before proceeding to report generation.</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20</a:t>
            </a:fld>
            <a:endParaRPr lang="en-CA" dirty="0"/>
          </a:p>
        </p:txBody>
      </p:sp>
    </p:spTree>
    <p:extLst>
      <p:ext uri="{BB962C8B-B14F-4D97-AF65-F5344CB8AC3E}">
        <p14:creationId xmlns:p14="http://schemas.microsoft.com/office/powerpoint/2010/main" val="390158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an EYE Child Report, simply click on the Get Report button next to the child’s name on your list of children. </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21</a:t>
            </a:fld>
            <a:endParaRPr lang="en-CA" dirty="0"/>
          </a:p>
        </p:txBody>
      </p:sp>
    </p:spTree>
    <p:extLst>
      <p:ext uri="{BB962C8B-B14F-4D97-AF65-F5344CB8AC3E}">
        <p14:creationId xmlns:p14="http://schemas.microsoft.com/office/powerpoint/2010/main" val="322676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an EYE Child Report, simply click on the Get Report button next to the child’s name on your list of children. </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22</a:t>
            </a:fld>
            <a:endParaRPr lang="en-CA" dirty="0"/>
          </a:p>
        </p:txBody>
      </p:sp>
    </p:spTree>
    <p:extLst>
      <p:ext uri="{BB962C8B-B14F-4D97-AF65-F5344CB8AC3E}">
        <p14:creationId xmlns:p14="http://schemas.microsoft.com/office/powerpoint/2010/main" val="198982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0" dirty="0"/>
              <a:t>Once you’ve received an email from the EYE support team with your temporary password, log into the system to make sure everything is in order.</a:t>
            </a:r>
          </a:p>
          <a:p>
            <a:r>
              <a:rPr lang="en-US" sz="1900" b="0" dirty="0"/>
              <a:t>Create a new password you’ll remember.</a:t>
            </a:r>
          </a:p>
          <a:p>
            <a:r>
              <a:rPr lang="en-US" sz="1900" b="0" dirty="0"/>
              <a:t>Start by verifying your list of children and their demographic information; make any necessary edits.</a:t>
            </a:r>
          </a:p>
          <a:p>
            <a:r>
              <a:rPr lang="en-US" sz="1900" b="0" dirty="0"/>
              <a:t>You don’t need to complete all your data entry at once. You can save the results and return to where you left off at a later time. </a:t>
            </a:r>
          </a:p>
          <a:p>
            <a:r>
              <a:rPr lang="en-US" sz="1900" b="0" dirty="0"/>
              <a:t>Double-check the scores you entered into the system before generating the report. Once you generate the report, you will not be able to go back and edit any of the scores.</a:t>
            </a:r>
          </a:p>
          <a:p>
            <a:endParaRPr lang="en-US" sz="19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2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370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more help entering your data? Check out the Online Data Entry Guide!</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2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2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811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148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from our EYE support team once your EYE-DA session is active. The start/end date of your session is determined by your EYE coordinator.</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3</a:t>
            </a:fld>
            <a:endParaRPr lang="en-CA" dirty="0"/>
          </a:p>
        </p:txBody>
      </p:sp>
    </p:spTree>
    <p:extLst>
      <p:ext uri="{BB962C8B-B14F-4D97-AF65-F5344CB8AC3E}">
        <p14:creationId xmlns:p14="http://schemas.microsoft.com/office/powerpoint/2010/main" val="395585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username (typically your work email address) and the unique password provided by our support team. Once in the system, you will be prompted to change your password for security reasons if it’s your first time logging in.</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4</a:t>
            </a:fld>
            <a:endParaRPr lang="en-CA" dirty="0"/>
          </a:p>
        </p:txBody>
      </p:sp>
    </p:spTree>
    <p:extLst>
      <p:ext uri="{BB962C8B-B14F-4D97-AF65-F5344CB8AC3E}">
        <p14:creationId xmlns:p14="http://schemas.microsoft.com/office/powerpoint/2010/main" val="121605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Forgot your password? Simply click on this link to request a password reset.</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5</a:t>
            </a:fld>
            <a:endParaRPr lang="en-CA" dirty="0"/>
          </a:p>
        </p:txBody>
      </p:sp>
    </p:spTree>
    <p:extLst>
      <p:ext uri="{BB962C8B-B14F-4D97-AF65-F5344CB8AC3E}">
        <p14:creationId xmlns:p14="http://schemas.microsoft.com/office/powerpoint/2010/main" val="643524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logging in, you can access the wide variety of features that our online data entry site has to offer. These features allow you to enter scores, edit children’s demographic information, view reports, and access our resources.</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6</a:t>
            </a:fld>
            <a:endParaRPr lang="en-CA" dirty="0"/>
          </a:p>
        </p:txBody>
      </p:sp>
    </p:spTree>
    <p:extLst>
      <p:ext uri="{BB962C8B-B14F-4D97-AF65-F5344CB8AC3E}">
        <p14:creationId xmlns:p14="http://schemas.microsoft.com/office/powerpoint/2010/main" val="65415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on the ‘Home’ icon to navigate back to the landing page.</a:t>
            </a:r>
          </a:p>
          <a:p>
            <a:r>
              <a:rPr lang="en-CA" dirty="0"/>
              <a:t>Click on the ‘Profile’ icon to update your name, password and system settings.</a:t>
            </a:r>
          </a:p>
          <a:p>
            <a:r>
              <a:rPr lang="en-CA" dirty="0"/>
              <a:t>‘What’s New’ offers information about our latest features and updates.</a:t>
            </a:r>
          </a:p>
          <a:p>
            <a:r>
              <a:rPr lang="en-CA" dirty="0"/>
              <a:t>Find all our wonderful EYE resources by clicking on the icon for ‘Resources &amp; Help’.</a:t>
            </a:r>
          </a:p>
          <a:p>
            <a:r>
              <a:rPr lang="en-CA" dirty="0"/>
              <a:t>The icons for our email address and telephone are numbers next if you want to contact us.</a:t>
            </a:r>
          </a:p>
          <a:p>
            <a:r>
              <a:rPr lang="en-CA" dirty="0"/>
              <a:t>The next icon is to log out of the system.</a:t>
            </a:r>
          </a:p>
          <a:p>
            <a:r>
              <a:rPr lang="en-CA" dirty="0"/>
              <a:t>Finally, you can change your language setting to French or Spanish by clicking on the language selector. </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7</a:t>
            </a:fld>
            <a:endParaRPr lang="en-CA" dirty="0"/>
          </a:p>
        </p:txBody>
      </p:sp>
    </p:spTree>
    <p:extLst>
      <p:ext uri="{BB962C8B-B14F-4D97-AF65-F5344CB8AC3E}">
        <p14:creationId xmlns:p14="http://schemas.microsoft.com/office/powerpoint/2010/main" val="120119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log in to the system, you may see your class listed (depending on your type of EYE-DA session) on the landing page. Click on the Manage Child Data and Enter Scores icon to proceed to data entry.</a:t>
            </a:r>
          </a:p>
          <a:p>
            <a:endParaRPr lang="en-US" dirty="0"/>
          </a:p>
          <a:p>
            <a:r>
              <a:rPr lang="en-US" dirty="0"/>
              <a:t>You can also see the data entry progress of each class on the landing page.</a:t>
            </a:r>
          </a:p>
          <a:p>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8</a:t>
            </a:fld>
            <a:endParaRPr lang="en-CA" dirty="0"/>
          </a:p>
        </p:txBody>
      </p:sp>
    </p:spTree>
    <p:extLst>
      <p:ext uri="{BB962C8B-B14F-4D97-AF65-F5344CB8AC3E}">
        <p14:creationId xmlns:p14="http://schemas.microsoft.com/office/powerpoint/2010/main" val="373520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missing a child from your list or adding the children as you complete the evaluations? Simply click on the green Add / Transfer a Child button and you can add them yourself. </a:t>
            </a:r>
            <a:endParaRPr lang="en-CA" dirty="0"/>
          </a:p>
        </p:txBody>
      </p:sp>
      <p:sp>
        <p:nvSpPr>
          <p:cNvPr id="4" name="Slide Number Placeholder 3"/>
          <p:cNvSpPr>
            <a:spLocks noGrp="1"/>
          </p:cNvSpPr>
          <p:nvPr>
            <p:ph type="sldNum" sz="quarter" idx="5"/>
          </p:nvPr>
        </p:nvSpPr>
        <p:spPr/>
        <p:txBody>
          <a:bodyPr/>
          <a:lstStyle/>
          <a:p>
            <a:fld id="{762D90C3-667D-4308-B3A2-6DAF67ED84EC}" type="slidenum">
              <a:rPr lang="en-CA" smtClean="0"/>
              <a:t>9</a:t>
            </a:fld>
            <a:endParaRPr lang="en-CA" dirty="0"/>
          </a:p>
        </p:txBody>
      </p:sp>
    </p:spTree>
    <p:extLst>
      <p:ext uri="{BB962C8B-B14F-4D97-AF65-F5344CB8AC3E}">
        <p14:creationId xmlns:p14="http://schemas.microsoft.com/office/powerpoint/2010/main" val="309441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9577"/>
            <a:ext cx="10363200" cy="983224"/>
          </a:xfrm>
        </p:spPr>
        <p:txBody>
          <a:bodyPr anchor="b"/>
          <a:lstStyle>
            <a:lvl1pPr algn="ct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13396"/>
            <a:ext cx="9144000" cy="575146"/>
          </a:xfrm>
        </p:spPr>
        <p:txBody>
          <a:bodyPr/>
          <a:lstStyle>
            <a:lvl1pPr marL="0" indent="0" algn="ctr">
              <a:buNone/>
              <a:defRPr sz="1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42281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Layout 2">
    <p:spTree>
      <p:nvGrpSpPr>
        <p:cNvPr id="1" name=""/>
        <p:cNvGrpSpPr/>
        <p:nvPr/>
      </p:nvGrpSpPr>
      <p:grpSpPr>
        <a:xfrm>
          <a:off x="0" y="0"/>
          <a:ext cx="0" cy="0"/>
          <a:chOff x="0" y="0"/>
          <a:chExt cx="0" cy="0"/>
        </a:xfrm>
      </p:grpSpPr>
      <p:sp>
        <p:nvSpPr>
          <p:cNvPr id="5" name="Title 1"/>
          <p:cNvSpPr>
            <a:spLocks noGrp="1"/>
          </p:cNvSpPr>
          <p:nvPr>
            <p:ph type="title"/>
          </p:nvPr>
        </p:nvSpPr>
        <p:spPr>
          <a:xfrm>
            <a:off x="829277" y="280804"/>
            <a:ext cx="10515600" cy="612332"/>
          </a:xfrm>
        </p:spPr>
        <p:txBody>
          <a:bodyPr/>
          <a:lstStyle>
            <a:lvl1pPr>
              <a:defRPr sz="3600" b="1">
                <a:solidFill>
                  <a:schemeClr val="bg1"/>
                </a:solidFill>
              </a:defRPr>
            </a:lvl1pPr>
          </a:lstStyle>
          <a:p>
            <a:r>
              <a:rPr lang="en-US" dirty="0"/>
              <a:t>Click to edit Master title style</a:t>
            </a:r>
          </a:p>
        </p:txBody>
      </p:sp>
      <p:sp>
        <p:nvSpPr>
          <p:cNvPr id="6" name="Text Placeholder 2"/>
          <p:cNvSpPr>
            <a:spLocks noGrp="1"/>
          </p:cNvSpPr>
          <p:nvPr>
            <p:ph type="body" idx="1"/>
          </p:nvPr>
        </p:nvSpPr>
        <p:spPr>
          <a:xfrm>
            <a:off x="829281" y="1618101"/>
            <a:ext cx="5157787"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7" name="Content Placeholder 3"/>
          <p:cNvSpPr>
            <a:spLocks noGrp="1"/>
          </p:cNvSpPr>
          <p:nvPr>
            <p:ph sz="half" idx="2"/>
          </p:nvPr>
        </p:nvSpPr>
        <p:spPr>
          <a:xfrm>
            <a:off x="829281" y="2442013"/>
            <a:ext cx="5157787"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3"/>
          </p:nvPr>
        </p:nvSpPr>
        <p:spPr>
          <a:xfrm>
            <a:off x="6161691" y="1618101"/>
            <a:ext cx="5183188"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9" name="Content Placeholder 5"/>
          <p:cNvSpPr>
            <a:spLocks noGrp="1"/>
          </p:cNvSpPr>
          <p:nvPr>
            <p:ph sz="quarter" idx="4"/>
          </p:nvPr>
        </p:nvSpPr>
        <p:spPr>
          <a:xfrm>
            <a:off x="6161691" y="2442013"/>
            <a:ext cx="5183188"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6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818535" y="673817"/>
            <a:ext cx="10515600" cy="1004889"/>
          </a:xfrm>
        </p:spPr>
        <p:txBody>
          <a:bodyPr/>
          <a:lstStyle>
            <a:lvl1pPr>
              <a:defRPr sz="3200" b="1">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818535" y="1813640"/>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707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818535" y="74050"/>
            <a:ext cx="10515600" cy="1004889"/>
          </a:xfrm>
        </p:spPr>
        <p:txBody>
          <a:bodyPr/>
          <a:lstStyle>
            <a:lvl1pPr>
              <a:defRPr sz="3200" b="1">
                <a:solidFill>
                  <a:schemeClr val="bg1"/>
                </a:solidFill>
              </a:defRPr>
            </a:lvl1pPr>
          </a:lstStyle>
          <a:p>
            <a:r>
              <a:rPr lang="en-US" dirty="0"/>
              <a:t>Click to edit Master title style</a:t>
            </a:r>
          </a:p>
        </p:txBody>
      </p:sp>
      <p:sp>
        <p:nvSpPr>
          <p:cNvPr id="5" name="Content Placeholder 2"/>
          <p:cNvSpPr>
            <a:spLocks noGrp="1"/>
          </p:cNvSpPr>
          <p:nvPr>
            <p:ph idx="1"/>
          </p:nvPr>
        </p:nvSpPr>
        <p:spPr>
          <a:xfrm>
            <a:off x="818535" y="1425677"/>
            <a:ext cx="10515600" cy="4876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21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Title 1"/>
          <p:cNvSpPr>
            <a:spLocks noGrp="1"/>
          </p:cNvSpPr>
          <p:nvPr>
            <p:ph type="title"/>
          </p:nvPr>
        </p:nvSpPr>
        <p:spPr>
          <a:xfrm>
            <a:off x="818535" y="74050"/>
            <a:ext cx="10515600" cy="1004889"/>
          </a:xfrm>
        </p:spPr>
        <p:txBody>
          <a:bodyPr/>
          <a:lstStyle>
            <a:lvl1pPr>
              <a:defRPr sz="3200" b="1">
                <a:solidFill>
                  <a:schemeClr val="bg1"/>
                </a:solidFill>
              </a:defRPr>
            </a:lvl1pPr>
          </a:lstStyle>
          <a:p>
            <a:r>
              <a:rPr lang="en-US" dirty="0"/>
              <a:t>Click to edit Master title style</a:t>
            </a:r>
          </a:p>
        </p:txBody>
      </p:sp>
      <p:sp>
        <p:nvSpPr>
          <p:cNvPr id="5" name="Content Placeholder 2"/>
          <p:cNvSpPr>
            <a:spLocks noGrp="1"/>
          </p:cNvSpPr>
          <p:nvPr>
            <p:ph idx="1"/>
          </p:nvPr>
        </p:nvSpPr>
        <p:spPr>
          <a:xfrm>
            <a:off x="818535" y="1425677"/>
            <a:ext cx="10515600" cy="48767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503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1937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83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053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Layout 4">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06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Layout 5">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93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Title Pag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01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175113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Title Pag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6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2022-07-27</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dirty="0"/>
          </a:p>
        </p:txBody>
      </p:sp>
    </p:spTree>
    <p:extLst>
      <p:ext uri="{BB962C8B-B14F-4D97-AF65-F5344CB8AC3E}">
        <p14:creationId xmlns:p14="http://schemas.microsoft.com/office/powerpoint/2010/main" val="3431348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Tree>
    <p:extLst>
      <p:ext uri="{BB962C8B-B14F-4D97-AF65-F5344CB8AC3E}">
        <p14:creationId xmlns:p14="http://schemas.microsoft.com/office/powerpoint/2010/main" val="2410330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042849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sp>
        <p:nvSpPr>
          <p:cNvPr id="6" name="Text Placeholder 5"/>
          <p:cNvSpPr>
            <a:spLocks noGrp="1"/>
          </p:cNvSpPr>
          <p:nvPr>
            <p:ph type="body" sz="quarter" idx="10" hasCustomPrompt="1"/>
          </p:nvPr>
        </p:nvSpPr>
        <p:spPr>
          <a:xfrm>
            <a:off x="949543" y="3711739"/>
            <a:ext cx="8964807" cy="501650"/>
          </a:xfrm>
        </p:spPr>
        <p:txBody>
          <a:bodyPr/>
          <a:lstStyle>
            <a:lvl1pPr marL="0" indent="0">
              <a:buNone/>
              <a:defRPr sz="3200">
                <a:solidFill>
                  <a:srgbClr val="474747"/>
                </a:solidFill>
                <a:latin typeface="+mn-lt"/>
              </a:defRPr>
            </a:lvl1pPr>
            <a:lvl2pPr>
              <a:defRPr/>
            </a:lvl2pPr>
          </a:lstStyle>
          <a:p>
            <a:pPr lvl="0"/>
            <a:r>
              <a:rPr lang="en-CA" dirty="0"/>
              <a:t>Subtitle</a:t>
            </a:r>
          </a:p>
        </p:txBody>
      </p:sp>
      <p:sp>
        <p:nvSpPr>
          <p:cNvPr id="7"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pic>
        <p:nvPicPr>
          <p:cNvPr id="3" name="Picture 2">
            <a:extLst>
              <a:ext uri="{FF2B5EF4-FFF2-40B4-BE49-F238E27FC236}">
                <a16:creationId xmlns:a16="http://schemas.microsoft.com/office/drawing/2014/main" id="{1C450966-D1EA-47E2-A425-252D7F9ED4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43" y="1439992"/>
            <a:ext cx="2871854" cy="837124"/>
          </a:xfrm>
          <a:prstGeom prst="rect">
            <a:avLst/>
          </a:prstGeom>
        </p:spPr>
      </p:pic>
    </p:spTree>
    <p:extLst>
      <p:ext uri="{BB962C8B-B14F-4D97-AF65-F5344CB8AC3E}">
        <p14:creationId xmlns:p14="http://schemas.microsoft.com/office/powerpoint/2010/main" val="170543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grpSp>
        <p:nvGrpSpPr>
          <p:cNvPr id="9" name="Group 8">
            <a:extLst>
              <a:ext uri="{FF2B5EF4-FFF2-40B4-BE49-F238E27FC236}">
                <a16:creationId xmlns:a16="http://schemas.microsoft.com/office/drawing/2014/main" id="{68FB771B-1399-4959-A8AE-AC20B3A7BAC9}"/>
              </a:ext>
            </a:extLst>
          </p:cNvPr>
          <p:cNvGrpSpPr/>
          <p:nvPr userDrawn="1"/>
        </p:nvGrpSpPr>
        <p:grpSpPr>
          <a:xfrm>
            <a:off x="0" y="4101679"/>
            <a:ext cx="7842436" cy="102899"/>
            <a:chOff x="4349578" y="3579414"/>
            <a:chExt cx="7842436" cy="102899"/>
          </a:xfrm>
        </p:grpSpPr>
        <p:sp>
          <p:nvSpPr>
            <p:cNvPr id="10" name="Shape 31">
              <a:extLst>
                <a:ext uri="{FF2B5EF4-FFF2-40B4-BE49-F238E27FC236}">
                  <a16:creationId xmlns:a16="http://schemas.microsoft.com/office/drawing/2014/main" id="{CADCA904-03D1-431E-9F67-D876970DD9DB}"/>
                </a:ext>
              </a:extLst>
            </p:cNvPr>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1" name="Shape 32">
              <a:extLst>
                <a:ext uri="{FF2B5EF4-FFF2-40B4-BE49-F238E27FC236}">
                  <a16:creationId xmlns:a16="http://schemas.microsoft.com/office/drawing/2014/main" id="{7E315703-0BFE-4628-8F00-880C7516BBF9}"/>
                </a:ext>
              </a:extLst>
            </p:cNvPr>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2" name="Shape 34">
              <a:extLst>
                <a:ext uri="{FF2B5EF4-FFF2-40B4-BE49-F238E27FC236}">
                  <a16:creationId xmlns:a16="http://schemas.microsoft.com/office/drawing/2014/main" id="{04F2CB3C-C8CD-4BFF-B1DA-DE87F05A6A21}"/>
                </a:ext>
              </a:extLst>
            </p:cNvPr>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2096000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Click to edit Master text styles</a:t>
            </a:r>
          </a:p>
        </p:txBody>
      </p:sp>
      <p:sp>
        <p:nvSpPr>
          <p:cNvPr id="4"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31">
            <a:extLst>
              <a:ext uri="{FF2B5EF4-FFF2-40B4-BE49-F238E27FC236}">
                <a16:creationId xmlns:a16="http://schemas.microsoft.com/office/drawing/2014/main" id="{9429ED68-7899-4203-9D2C-A0E214DAC1DD}"/>
              </a:ext>
            </a:extLst>
          </p:cNvPr>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2">
            <a:extLst>
              <a:ext uri="{FF2B5EF4-FFF2-40B4-BE49-F238E27FC236}">
                <a16:creationId xmlns:a16="http://schemas.microsoft.com/office/drawing/2014/main" id="{B6775490-FF11-421E-8E2D-E2E4FC7A73BB}"/>
              </a:ext>
            </a:extLst>
          </p:cNvPr>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1" name="Shape 34">
            <a:extLst>
              <a:ext uri="{FF2B5EF4-FFF2-40B4-BE49-F238E27FC236}">
                <a16:creationId xmlns:a16="http://schemas.microsoft.com/office/drawing/2014/main" id="{8DB280C7-1B26-4D36-837F-C0CCDB4BA090}"/>
              </a:ext>
            </a:extLst>
          </p:cNvPr>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658295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Click to edit Master text styles</a:t>
            </a:r>
          </a:p>
        </p:txBody>
      </p:sp>
    </p:spTree>
    <p:extLst>
      <p:ext uri="{BB962C8B-B14F-4D97-AF65-F5344CB8AC3E}">
        <p14:creationId xmlns:p14="http://schemas.microsoft.com/office/powerpoint/2010/main" val="298096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 1 column">
    <p:spTree>
      <p:nvGrpSpPr>
        <p:cNvPr id="1" name="Shape 28"/>
        <p:cNvGrpSpPr/>
        <p:nvPr/>
      </p:nvGrpSpPr>
      <p:grpSpPr>
        <a:xfrm>
          <a:off x="0" y="0"/>
          <a:ext cx="0" cy="0"/>
          <a:chOff x="0" y="0"/>
          <a:chExt cx="0" cy="0"/>
        </a:xfrm>
      </p:grpSpPr>
      <p:sp>
        <p:nvSpPr>
          <p:cNvPr id="6"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p:nvSpPr>
        <p:spPr>
          <a:xfrm>
            <a:off x="704286" y="1954656"/>
            <a:ext cx="3415131" cy="3576877"/>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p:nvSpPr>
        <p:spPr>
          <a:xfrm>
            <a:off x="4548565" y="1954656"/>
            <a:ext cx="3182268" cy="3665299"/>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991938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grpSp>
        <p:nvGrpSpPr>
          <p:cNvPr id="7" name="Group 314">
            <a:extLst>
              <a:ext uri="{FF2B5EF4-FFF2-40B4-BE49-F238E27FC236}">
                <a16:creationId xmlns:a16="http://schemas.microsoft.com/office/drawing/2014/main" id="{04912B72-F2B8-4160-A4CD-993B21C65DF8}"/>
              </a:ext>
            </a:extLst>
          </p:cNvPr>
          <p:cNvGrpSpPr/>
          <p:nvPr/>
        </p:nvGrpSpPr>
        <p:grpSpPr>
          <a:xfrm>
            <a:off x="9599612" y="5412831"/>
            <a:ext cx="2782889" cy="730794"/>
            <a:chOff x="0" y="0"/>
            <a:chExt cx="2782888" cy="476250"/>
          </a:xfrm>
          <a:solidFill>
            <a:schemeClr val="accent1"/>
          </a:solidFill>
        </p:grpSpPr>
        <p:sp>
          <p:nvSpPr>
            <p:cNvPr id="8" name="Shape 312">
              <a:extLst>
                <a:ext uri="{FF2B5EF4-FFF2-40B4-BE49-F238E27FC236}">
                  <a16:creationId xmlns:a16="http://schemas.microsoft.com/office/drawing/2014/main" id="{07B99F70-2BA3-4DE1-A2C3-036749DDA20E}"/>
                </a:ext>
              </a:extLst>
            </p:cNvPr>
            <p:cNvSpPr/>
            <p:nvPr/>
          </p:nvSpPr>
          <p:spPr>
            <a:xfrm>
              <a:off x="0" y="0"/>
              <a:ext cx="2782888" cy="476250"/>
            </a:xfrm>
            <a:prstGeom prst="roundRect">
              <a:avLst>
                <a:gd name="adj" fmla="val 16667"/>
              </a:avLst>
            </a:prstGeom>
            <a:grpFill/>
            <a:ln w="12700" cap="flat">
              <a:noFill/>
              <a:round/>
            </a:ln>
            <a:effectLst/>
          </p:spPr>
          <p:txBody>
            <a:bodyPr wrap="square" lIns="50800" tIns="50800" rIns="50800" bIns="50800" numCol="1" anchor="ctr">
              <a:noAutofit/>
            </a:bodyPr>
            <a:lstStyle/>
            <a:p>
              <a:pPr>
                <a:defRPr>
                  <a:solidFill>
                    <a:srgbClr val="FFFFFF"/>
                  </a:solidFill>
                  <a:uFill>
                    <a:solidFill>
                      <a:srgbClr val="FFFFFF"/>
                    </a:solidFill>
                  </a:uFill>
                </a:defRPr>
              </a:pPr>
              <a:endParaRPr/>
            </a:p>
          </p:txBody>
        </p:sp>
        <p:sp>
          <p:nvSpPr>
            <p:cNvPr id="9" name="Shape 313">
              <a:extLst>
                <a:ext uri="{FF2B5EF4-FFF2-40B4-BE49-F238E27FC236}">
                  <a16:creationId xmlns:a16="http://schemas.microsoft.com/office/drawing/2014/main" id="{A07E5134-6611-420A-8019-0FBF887F6660}"/>
                </a:ext>
              </a:extLst>
            </p:cNvPr>
            <p:cNvSpPr/>
            <p:nvPr/>
          </p:nvSpPr>
          <p:spPr>
            <a:xfrm>
              <a:off x="204961" y="122433"/>
              <a:ext cx="2477914" cy="24069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L="39687" marR="0">
                <a:buClr>
                  <a:srgbClr val="FFFFFF"/>
                </a:buClr>
                <a:buFont typeface="Calibri"/>
                <a:defRPr sz="2400" b="1">
                  <a:solidFill>
                    <a:srgbClr val="FFFFFF"/>
                  </a:solidFill>
                  <a:uFill>
                    <a:solidFill>
                      <a:srgbClr val="FFFFFF"/>
                    </a:solidFill>
                  </a:uFill>
                  <a:latin typeface="+mj-lt"/>
                  <a:ea typeface="+mj-ea"/>
                  <a:cs typeface="+mj-cs"/>
                  <a:sym typeface="Calibri"/>
                </a:defRPr>
              </a:lvl1pPr>
            </a:lstStyle>
            <a:p>
              <a:r>
                <a:rPr lang="en-CA" dirty="0"/>
                <a:t>title</a:t>
              </a:r>
              <a:endParaRPr dirty="0"/>
            </a:p>
          </p:txBody>
        </p:sp>
      </p:grpSp>
    </p:spTree>
    <p:extLst>
      <p:ext uri="{BB962C8B-B14F-4D97-AF65-F5344CB8AC3E}">
        <p14:creationId xmlns:p14="http://schemas.microsoft.com/office/powerpoint/2010/main" val="82821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P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2682496"/>
            <a:ext cx="10515600" cy="1132420"/>
          </a:xfrm>
        </p:spPr>
        <p:txBody>
          <a:bodyPr anchor="b"/>
          <a:lstStyle>
            <a:lvl1pPr algn="ctr">
              <a:defRPr sz="6000">
                <a:solidFill>
                  <a:schemeClr val="accent2"/>
                </a:solidFill>
              </a:defRPr>
            </a:lvl1pPr>
          </a:lstStyle>
          <a:p>
            <a:r>
              <a:rPr lang="en-US" dirty="0"/>
              <a:t>Click to edit Master text styles</a:t>
            </a:r>
          </a:p>
        </p:txBody>
      </p:sp>
      <p:sp>
        <p:nvSpPr>
          <p:cNvPr id="3" name="Text Placeholder 2"/>
          <p:cNvSpPr>
            <a:spLocks noGrp="1"/>
          </p:cNvSpPr>
          <p:nvPr>
            <p:ph type="body" idx="1"/>
          </p:nvPr>
        </p:nvSpPr>
        <p:spPr>
          <a:xfrm>
            <a:off x="831851" y="4063185"/>
            <a:ext cx="10515600" cy="548143"/>
          </a:xfrm>
        </p:spPr>
        <p:txBody>
          <a:bodyPr/>
          <a:lstStyle>
            <a:lvl1pPr marL="0" indent="0" algn="ctr">
              <a:buNone/>
              <a:defRPr sz="2800">
                <a:solidFill>
                  <a:schemeClr val="accent1"/>
                </a:solidFill>
              </a:defRPr>
            </a:lvl1pPr>
            <a:lvl2pPr marL="144658" indent="0">
              <a:buNone/>
              <a:defRPr sz="633">
                <a:solidFill>
                  <a:schemeClr val="tx1">
                    <a:tint val="75000"/>
                  </a:schemeClr>
                </a:solidFill>
              </a:defRPr>
            </a:lvl2pPr>
            <a:lvl3pPr marL="289315" indent="0">
              <a:buNone/>
              <a:defRPr sz="571">
                <a:solidFill>
                  <a:schemeClr val="tx1">
                    <a:tint val="75000"/>
                  </a:schemeClr>
                </a:solidFill>
              </a:defRPr>
            </a:lvl3pPr>
            <a:lvl4pPr marL="433972" indent="0">
              <a:buNone/>
              <a:defRPr sz="507">
                <a:solidFill>
                  <a:schemeClr val="tx1">
                    <a:tint val="75000"/>
                  </a:schemeClr>
                </a:solidFill>
              </a:defRPr>
            </a:lvl4pPr>
            <a:lvl5pPr marL="578630" indent="0">
              <a:buNone/>
              <a:defRPr sz="507">
                <a:solidFill>
                  <a:schemeClr val="tx1">
                    <a:tint val="75000"/>
                  </a:schemeClr>
                </a:solidFill>
              </a:defRPr>
            </a:lvl5pPr>
            <a:lvl6pPr marL="723287" indent="0">
              <a:buNone/>
              <a:defRPr sz="507">
                <a:solidFill>
                  <a:schemeClr val="tx1">
                    <a:tint val="75000"/>
                  </a:schemeClr>
                </a:solidFill>
              </a:defRPr>
            </a:lvl6pPr>
            <a:lvl7pPr marL="867945" indent="0">
              <a:buNone/>
              <a:defRPr sz="507">
                <a:solidFill>
                  <a:schemeClr val="tx1">
                    <a:tint val="75000"/>
                  </a:schemeClr>
                </a:solidFill>
              </a:defRPr>
            </a:lvl7pPr>
            <a:lvl8pPr marL="1012601" indent="0">
              <a:buNone/>
              <a:defRPr sz="507">
                <a:solidFill>
                  <a:schemeClr val="tx1">
                    <a:tint val="75000"/>
                  </a:schemeClr>
                </a:solidFill>
              </a:defRPr>
            </a:lvl8pPr>
            <a:lvl9pPr marL="1157259" indent="0">
              <a:buNone/>
              <a:defRPr sz="50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250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lank">
    <p:spTree>
      <p:nvGrpSpPr>
        <p:cNvPr id="1" name="Shape 64"/>
        <p:cNvGrpSpPr/>
        <p:nvPr/>
      </p:nvGrpSpPr>
      <p:grpSpPr>
        <a:xfrm>
          <a:off x="0" y="0"/>
          <a:ext cx="0" cy="0"/>
          <a:chOff x="0" y="0"/>
          <a:chExt cx="0" cy="0"/>
        </a:xfrm>
      </p:grpSpPr>
      <p:sp>
        <p:nvSpPr>
          <p:cNvPr id="6" name="Shape 31"/>
          <p:cNvSpPr/>
          <p:nvPr/>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149042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923780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369247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4092332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1976839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389036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181585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983382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31933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219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spTree>
      <p:nvGrpSpPr>
        <p:cNvPr id="1" name=""/>
        <p:cNvGrpSpPr/>
        <p:nvPr/>
      </p:nvGrpSpPr>
      <p:grpSpPr>
        <a:xfrm>
          <a:off x="0" y="0"/>
          <a:ext cx="0" cy="0"/>
          <a:chOff x="0" y="0"/>
          <a:chExt cx="0" cy="0"/>
        </a:xfrm>
      </p:grpSpPr>
      <p:sp>
        <p:nvSpPr>
          <p:cNvPr id="2" name="Title 1"/>
          <p:cNvSpPr>
            <a:spLocks noGrp="1"/>
          </p:cNvSpPr>
          <p:nvPr>
            <p:ph type="ctrTitle"/>
          </p:nvPr>
        </p:nvSpPr>
        <p:spPr>
          <a:xfrm>
            <a:off x="835742" y="3890000"/>
            <a:ext cx="10363200" cy="1075291"/>
          </a:xfrm>
        </p:spPr>
        <p:txBody>
          <a:bodyPr anchor="b"/>
          <a:lstStyle>
            <a:lvl1pPr algn="ct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445342" y="5232143"/>
            <a:ext cx="9144000" cy="519728"/>
          </a:xfrm>
        </p:spPr>
        <p:txBody>
          <a:bodyPr/>
          <a:lstStyle>
            <a:lvl1pPr marL="0" indent="0" algn="ctr">
              <a:buNone/>
              <a:defRPr sz="2800">
                <a:solidFill>
                  <a:schemeClr val="accent1"/>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31710904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819228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687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171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2252712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2022-07-27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239839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Pag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121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803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Page 3">
    <p:spTree>
      <p:nvGrpSpPr>
        <p:cNvPr id="1" name=""/>
        <p:cNvGrpSpPr/>
        <p:nvPr/>
      </p:nvGrpSpPr>
      <p:grpSpPr>
        <a:xfrm>
          <a:off x="0" y="0"/>
          <a:ext cx="0" cy="0"/>
          <a:chOff x="0" y="0"/>
          <a:chExt cx="0" cy="0"/>
        </a:xfrm>
      </p:grpSpPr>
      <p:sp>
        <p:nvSpPr>
          <p:cNvPr id="2" name="Title 1"/>
          <p:cNvSpPr>
            <a:spLocks noGrp="1"/>
          </p:cNvSpPr>
          <p:nvPr>
            <p:ph type="title"/>
          </p:nvPr>
        </p:nvSpPr>
        <p:spPr>
          <a:xfrm>
            <a:off x="838199" y="291069"/>
            <a:ext cx="10515600" cy="625362"/>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199" y="1428858"/>
            <a:ext cx="5181600" cy="511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28858"/>
            <a:ext cx="5181600" cy="511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07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Page 4">
    <p:spTree>
      <p:nvGrpSpPr>
        <p:cNvPr id="1" name=""/>
        <p:cNvGrpSpPr/>
        <p:nvPr/>
      </p:nvGrpSpPr>
      <p:grpSpPr>
        <a:xfrm>
          <a:off x="0" y="0"/>
          <a:ext cx="0" cy="0"/>
          <a:chOff x="0" y="0"/>
          <a:chExt cx="0" cy="0"/>
        </a:xfrm>
      </p:grpSpPr>
      <p:sp>
        <p:nvSpPr>
          <p:cNvPr id="2" name="Title 1"/>
          <p:cNvSpPr>
            <a:spLocks noGrp="1"/>
          </p:cNvSpPr>
          <p:nvPr>
            <p:ph type="title"/>
          </p:nvPr>
        </p:nvSpPr>
        <p:spPr>
          <a:xfrm>
            <a:off x="838199" y="291069"/>
            <a:ext cx="10515600" cy="625362"/>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199" y="1428859"/>
            <a:ext cx="5181600" cy="502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428859"/>
            <a:ext cx="5181600" cy="5021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726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Layout 1">
    <p:spTree>
      <p:nvGrpSpPr>
        <p:cNvPr id="1" name=""/>
        <p:cNvGrpSpPr/>
        <p:nvPr/>
      </p:nvGrpSpPr>
      <p:grpSpPr>
        <a:xfrm>
          <a:off x="0" y="0"/>
          <a:ext cx="0" cy="0"/>
          <a:chOff x="0" y="0"/>
          <a:chExt cx="0" cy="0"/>
        </a:xfrm>
      </p:grpSpPr>
      <p:sp>
        <p:nvSpPr>
          <p:cNvPr id="2" name="Title 1"/>
          <p:cNvSpPr>
            <a:spLocks noGrp="1"/>
          </p:cNvSpPr>
          <p:nvPr>
            <p:ph type="title"/>
          </p:nvPr>
        </p:nvSpPr>
        <p:spPr>
          <a:xfrm>
            <a:off x="829277" y="280804"/>
            <a:ext cx="10515600" cy="612332"/>
          </a:xfrm>
        </p:spPr>
        <p:txBody>
          <a:bodyPr/>
          <a:lstStyle>
            <a:lvl1pPr>
              <a:defRPr sz="3600"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29281" y="1618101"/>
            <a:ext cx="5157787"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4" name="Content Placeholder 3"/>
          <p:cNvSpPr>
            <a:spLocks noGrp="1"/>
          </p:cNvSpPr>
          <p:nvPr>
            <p:ph sz="half" idx="2"/>
          </p:nvPr>
        </p:nvSpPr>
        <p:spPr>
          <a:xfrm>
            <a:off x="829281" y="2442013"/>
            <a:ext cx="5157787"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1691" y="1618101"/>
            <a:ext cx="5183188" cy="823912"/>
          </a:xfrm>
        </p:spPr>
        <p:txBody>
          <a:bodyPr anchor="b"/>
          <a:lstStyle>
            <a:lvl1pPr marL="0" indent="0">
              <a:buNone/>
              <a:defRPr sz="2000" b="1"/>
            </a:lvl1pPr>
            <a:lvl2pPr marL="144658" indent="0">
              <a:buNone/>
              <a:defRPr sz="633" b="1"/>
            </a:lvl2pPr>
            <a:lvl3pPr marL="289315" indent="0">
              <a:buNone/>
              <a:defRPr sz="571" b="1"/>
            </a:lvl3pPr>
            <a:lvl4pPr marL="433972" indent="0">
              <a:buNone/>
              <a:defRPr sz="507" b="1"/>
            </a:lvl4pPr>
            <a:lvl5pPr marL="578630" indent="0">
              <a:buNone/>
              <a:defRPr sz="507" b="1"/>
            </a:lvl5pPr>
            <a:lvl6pPr marL="723287" indent="0">
              <a:buNone/>
              <a:defRPr sz="507" b="1"/>
            </a:lvl6pPr>
            <a:lvl7pPr marL="867945" indent="0">
              <a:buNone/>
              <a:defRPr sz="507" b="1"/>
            </a:lvl7pPr>
            <a:lvl8pPr marL="1012601" indent="0">
              <a:buNone/>
              <a:defRPr sz="507" b="1"/>
            </a:lvl8pPr>
            <a:lvl9pPr marL="1157259" indent="0">
              <a:buNone/>
              <a:defRPr sz="507" b="1"/>
            </a:lvl9pPr>
          </a:lstStyle>
          <a:p>
            <a:pPr lvl="0"/>
            <a:r>
              <a:rPr lang="en-US"/>
              <a:t>Click to edit Master text styles</a:t>
            </a:r>
          </a:p>
        </p:txBody>
      </p:sp>
      <p:sp>
        <p:nvSpPr>
          <p:cNvPr id="6" name="Content Placeholder 5"/>
          <p:cNvSpPr>
            <a:spLocks noGrp="1"/>
          </p:cNvSpPr>
          <p:nvPr>
            <p:ph sz="quarter" idx="4"/>
          </p:nvPr>
        </p:nvSpPr>
        <p:spPr>
          <a:xfrm>
            <a:off x="6161691" y="2442013"/>
            <a:ext cx="5183188" cy="3684588"/>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839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microsoft.com/office/2007/relationships/hdphoto" Target="../media/hdphoto1.wdp"/><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microsoft.com/office/2007/relationships/hdphoto" Target="../media/hdphoto1.wdp"/><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extLst>
              <a:ext uri="{BEBA8EAE-BF5A-486C-A8C5-ECC9F3942E4B}">
                <a14:imgProps xmlns:a14="http://schemas.microsoft.com/office/drawing/2010/main">
                  <a14:imgLayer r:embed="rId26">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76200"/>
            <a:ext cx="10515600"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838200" y="1406013"/>
            <a:ext cx="10515600" cy="4670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12543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5" r:id="rId22"/>
    <p:sldLayoutId id="2147483696" r:id="rId23"/>
  </p:sldLayoutIdLst>
  <p:txStyles>
    <p:titleStyle>
      <a:lvl1pPr algn="l" rtl="0" eaLnBrk="1" fontAlgn="base" hangingPunct="1">
        <a:lnSpc>
          <a:spcPct val="90000"/>
        </a:lnSpc>
        <a:spcBef>
          <a:spcPct val="0"/>
        </a:spcBef>
        <a:spcAft>
          <a:spcPct val="0"/>
        </a:spcAft>
        <a:defRPr sz="3600" b="1" kern="1200">
          <a:solidFill>
            <a:schemeClr val="bg1"/>
          </a:solidFill>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b="1">
          <a:solidFill>
            <a:schemeClr val="tx1"/>
          </a:solidFill>
          <a:latin typeface="Calibri Light" panose="020F0302020204030204" pitchFamily="34" charset="0"/>
        </a:defRPr>
      </a:lvl5pPr>
      <a:lvl6pPr marL="144658"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6pPr>
      <a:lvl7pPr marL="289315"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7pPr>
      <a:lvl8pPr marL="433972"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8pPr>
      <a:lvl9pPr marL="578630" algn="l" rtl="0" eaLnBrk="1" fontAlgn="base" hangingPunct="1">
        <a:lnSpc>
          <a:spcPct val="90000"/>
        </a:lnSpc>
        <a:spcBef>
          <a:spcPct val="0"/>
        </a:spcBef>
        <a:spcAft>
          <a:spcPct val="0"/>
        </a:spcAft>
        <a:defRPr sz="1392">
          <a:solidFill>
            <a:schemeClr val="tx1"/>
          </a:solidFill>
          <a:latin typeface="Calibri Light" panose="020F0302020204030204" pitchFamily="34" charset="0"/>
        </a:defRPr>
      </a:lvl9pPr>
    </p:titleStyle>
    <p:bodyStyle>
      <a:lvl1pPr marL="176213" indent="-176213" algn="l" rtl="0" eaLnBrk="1" fontAlgn="base" hangingPunct="1">
        <a:lnSpc>
          <a:spcPct val="90000"/>
        </a:lnSpc>
        <a:spcBef>
          <a:spcPts val="313"/>
        </a:spcBef>
        <a:spcAft>
          <a:spcPct val="0"/>
        </a:spcAft>
        <a:buFont typeface="Arial" panose="020B0604020202020204" pitchFamily="34" charset="0"/>
        <a:buChar char="•"/>
        <a:defRPr sz="2000" kern="1200">
          <a:solidFill>
            <a:schemeClr val="tx1"/>
          </a:solidFill>
          <a:latin typeface="+mn-lt"/>
          <a:ea typeface="+mn-ea"/>
          <a:cs typeface="+mn-cs"/>
        </a:defRPr>
      </a:lvl1pPr>
      <a:lvl2pPr marL="354013" indent="-177800" algn="l" rtl="0" eaLnBrk="1" fontAlgn="base" hangingPunct="1">
        <a:lnSpc>
          <a:spcPct val="90000"/>
        </a:lnSpc>
        <a:spcBef>
          <a:spcPts val="151"/>
        </a:spcBef>
        <a:spcAft>
          <a:spcPct val="0"/>
        </a:spcAft>
        <a:buFont typeface="Arial" panose="020B0604020202020204" pitchFamily="34" charset="0"/>
        <a:buChar char="•"/>
        <a:defRPr sz="1800" kern="1200">
          <a:solidFill>
            <a:schemeClr val="tx1"/>
          </a:solidFill>
          <a:latin typeface="+mn-lt"/>
          <a:ea typeface="+mn-ea"/>
          <a:cs typeface="+mn-cs"/>
        </a:defRPr>
      </a:lvl2pPr>
      <a:lvl3pPr marL="541338" indent="-168275" algn="l" rtl="0" eaLnBrk="1" fontAlgn="base" hangingPunct="1">
        <a:lnSpc>
          <a:spcPct val="90000"/>
        </a:lnSpc>
        <a:spcBef>
          <a:spcPts val="151"/>
        </a:spcBef>
        <a:spcAft>
          <a:spcPct val="0"/>
        </a:spcAft>
        <a:buFont typeface="Arial" panose="020B0604020202020204" pitchFamily="34" charset="0"/>
        <a:buChar char="•"/>
        <a:defRPr sz="1600" kern="1200">
          <a:solidFill>
            <a:schemeClr val="tx1"/>
          </a:solidFill>
          <a:latin typeface="+mn-lt"/>
          <a:ea typeface="+mn-ea"/>
          <a:cs typeface="+mn-cs"/>
        </a:defRPr>
      </a:lvl3pPr>
      <a:lvl4pPr marL="717550" indent="-158750" algn="l" rtl="0" eaLnBrk="1" fontAlgn="base" hangingPunct="1">
        <a:lnSpc>
          <a:spcPct val="90000"/>
        </a:lnSpc>
        <a:spcBef>
          <a:spcPts val="151"/>
        </a:spcBef>
        <a:spcAft>
          <a:spcPct val="0"/>
        </a:spcAft>
        <a:buFont typeface="Arial" panose="020B0604020202020204" pitchFamily="34" charset="0"/>
        <a:buChar char="•"/>
        <a:defRPr sz="1400" kern="1200">
          <a:solidFill>
            <a:schemeClr val="tx1"/>
          </a:solidFill>
          <a:latin typeface="+mn-lt"/>
          <a:ea typeface="+mn-ea"/>
          <a:cs typeface="+mn-cs"/>
        </a:defRPr>
      </a:lvl4pPr>
      <a:lvl5pPr marL="895350" indent="-158750" algn="l" rtl="0" eaLnBrk="1" fontAlgn="base" hangingPunct="1">
        <a:lnSpc>
          <a:spcPct val="90000"/>
        </a:lnSpc>
        <a:spcBef>
          <a:spcPts val="151"/>
        </a:spcBef>
        <a:spcAft>
          <a:spcPct val="0"/>
        </a:spcAft>
        <a:buFont typeface="Arial" panose="020B0604020202020204" pitchFamily="34" charset="0"/>
        <a:buChar char="•"/>
        <a:defRPr sz="1200" kern="1200">
          <a:solidFill>
            <a:schemeClr val="tx1"/>
          </a:solidFill>
          <a:latin typeface="+mn-lt"/>
          <a:ea typeface="+mn-ea"/>
          <a:cs typeface="+mn-cs"/>
        </a:defRPr>
      </a:lvl5pPr>
      <a:lvl6pPr marL="795615"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6pPr>
      <a:lvl7pPr marL="940274"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7pPr>
      <a:lvl8pPr marL="1084932"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8pPr>
      <a:lvl9pPr marL="1229588" indent="-72329" algn="l" defTabSz="289315" rtl="0" eaLnBrk="1" latinLnBrk="0" hangingPunct="1">
        <a:lnSpc>
          <a:spcPct val="90000"/>
        </a:lnSpc>
        <a:spcBef>
          <a:spcPts val="159"/>
        </a:spcBef>
        <a:buFont typeface="Arial" panose="020B0604020202020204" pitchFamily="34" charset="0"/>
        <a:buChar char="•"/>
        <a:defRPr sz="571" kern="1200">
          <a:solidFill>
            <a:schemeClr val="tx1"/>
          </a:solidFill>
          <a:latin typeface="+mn-lt"/>
          <a:ea typeface="+mn-ea"/>
          <a:cs typeface="+mn-cs"/>
        </a:defRPr>
      </a:lvl9pPr>
    </p:bodyStyle>
    <p:otherStyle>
      <a:defPPr>
        <a:defRPr lang="en-US"/>
      </a:defPPr>
      <a:lvl1pPr marL="0" algn="l" defTabSz="289315" rtl="0" eaLnBrk="1" latinLnBrk="0" hangingPunct="1">
        <a:defRPr sz="571" kern="1200">
          <a:solidFill>
            <a:schemeClr val="tx1"/>
          </a:solidFill>
          <a:latin typeface="+mn-lt"/>
          <a:ea typeface="+mn-ea"/>
          <a:cs typeface="+mn-cs"/>
        </a:defRPr>
      </a:lvl1pPr>
      <a:lvl2pPr marL="144658" algn="l" defTabSz="289315" rtl="0" eaLnBrk="1" latinLnBrk="0" hangingPunct="1">
        <a:defRPr sz="571" kern="1200">
          <a:solidFill>
            <a:schemeClr val="tx1"/>
          </a:solidFill>
          <a:latin typeface="+mn-lt"/>
          <a:ea typeface="+mn-ea"/>
          <a:cs typeface="+mn-cs"/>
        </a:defRPr>
      </a:lvl2pPr>
      <a:lvl3pPr marL="289315" algn="l" defTabSz="289315" rtl="0" eaLnBrk="1" latinLnBrk="0" hangingPunct="1">
        <a:defRPr sz="571" kern="1200">
          <a:solidFill>
            <a:schemeClr val="tx1"/>
          </a:solidFill>
          <a:latin typeface="+mn-lt"/>
          <a:ea typeface="+mn-ea"/>
          <a:cs typeface="+mn-cs"/>
        </a:defRPr>
      </a:lvl3pPr>
      <a:lvl4pPr marL="433972" algn="l" defTabSz="289315" rtl="0" eaLnBrk="1" latinLnBrk="0" hangingPunct="1">
        <a:defRPr sz="571" kern="1200">
          <a:solidFill>
            <a:schemeClr val="tx1"/>
          </a:solidFill>
          <a:latin typeface="+mn-lt"/>
          <a:ea typeface="+mn-ea"/>
          <a:cs typeface="+mn-cs"/>
        </a:defRPr>
      </a:lvl4pPr>
      <a:lvl5pPr marL="578630" algn="l" defTabSz="289315" rtl="0" eaLnBrk="1" latinLnBrk="0" hangingPunct="1">
        <a:defRPr sz="571" kern="1200">
          <a:solidFill>
            <a:schemeClr val="tx1"/>
          </a:solidFill>
          <a:latin typeface="+mn-lt"/>
          <a:ea typeface="+mn-ea"/>
          <a:cs typeface="+mn-cs"/>
        </a:defRPr>
      </a:lvl5pPr>
      <a:lvl6pPr marL="723287" algn="l" defTabSz="289315" rtl="0" eaLnBrk="1" latinLnBrk="0" hangingPunct="1">
        <a:defRPr sz="571" kern="1200">
          <a:solidFill>
            <a:schemeClr val="tx1"/>
          </a:solidFill>
          <a:latin typeface="+mn-lt"/>
          <a:ea typeface="+mn-ea"/>
          <a:cs typeface="+mn-cs"/>
        </a:defRPr>
      </a:lvl6pPr>
      <a:lvl7pPr marL="867945" algn="l" defTabSz="289315" rtl="0" eaLnBrk="1" latinLnBrk="0" hangingPunct="1">
        <a:defRPr sz="571" kern="1200">
          <a:solidFill>
            <a:schemeClr val="tx1"/>
          </a:solidFill>
          <a:latin typeface="+mn-lt"/>
          <a:ea typeface="+mn-ea"/>
          <a:cs typeface="+mn-cs"/>
        </a:defRPr>
      </a:lvl7pPr>
      <a:lvl8pPr marL="1012601" algn="l" defTabSz="289315" rtl="0" eaLnBrk="1" latinLnBrk="0" hangingPunct="1">
        <a:defRPr sz="571" kern="1200">
          <a:solidFill>
            <a:schemeClr val="tx1"/>
          </a:solidFill>
          <a:latin typeface="+mn-lt"/>
          <a:ea typeface="+mn-ea"/>
          <a:cs typeface="+mn-cs"/>
        </a:defRPr>
      </a:lvl8pPr>
      <a:lvl9pPr marL="1157259" algn="l" defTabSz="289315" rtl="0" eaLnBrk="1" latinLnBrk="0" hangingPunct="1">
        <a:defRPr sz="57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BEBA8EAE-BF5A-486C-A8C5-ECC9F3942E4B}">
                <a14:imgProps xmlns:a14="http://schemas.microsoft.com/office/drawing/2010/main">
                  <a14:imgLayer r:embed="rId12">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7862021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3035090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44" y="2846133"/>
            <a:ext cx="9545584" cy="1459860"/>
          </a:xfrm>
        </p:spPr>
        <p:txBody>
          <a:bodyPr>
            <a:noAutofit/>
          </a:bodyPr>
          <a:lstStyle/>
          <a:p>
            <a:r>
              <a:rPr kumimoji="0" lang="en-CA" b="0" i="0" u="none" strike="noStrike" kern="1200" cap="none" spc="0" normalizeH="0" baseline="0" noProof="0" dirty="0">
                <a:ln>
                  <a:noFill/>
                </a:ln>
                <a:solidFill>
                  <a:srgbClr val="57A445"/>
                </a:solidFill>
                <a:effectLst/>
                <a:uLnTx/>
                <a:uFillTx/>
                <a:latin typeface="Calibri"/>
                <a:ea typeface="PMingLiU" panose="02020500000000000000" pitchFamily="18" charset="-120"/>
                <a:cs typeface="+mj-cs"/>
              </a:rPr>
              <a:t>Entering your EYE-DA </a:t>
            </a:r>
            <a:br>
              <a:rPr kumimoji="0" lang="en-CA" b="0" i="0" u="none" strike="noStrike" kern="1200" cap="none" spc="0" normalizeH="0" baseline="0" noProof="0" dirty="0">
                <a:ln>
                  <a:noFill/>
                </a:ln>
                <a:solidFill>
                  <a:srgbClr val="57A445"/>
                </a:solidFill>
                <a:effectLst/>
                <a:uLnTx/>
                <a:uFillTx/>
                <a:latin typeface="Calibri"/>
                <a:ea typeface="PMingLiU" panose="02020500000000000000" pitchFamily="18" charset="-120"/>
                <a:cs typeface="+mj-cs"/>
              </a:rPr>
            </a:br>
            <a:r>
              <a:rPr kumimoji="0" lang="en-CA" b="0" i="0" u="none" strike="noStrike" kern="1200" cap="none" spc="0" normalizeH="0" baseline="0" noProof="0" dirty="0">
                <a:ln>
                  <a:noFill/>
                </a:ln>
                <a:solidFill>
                  <a:srgbClr val="57A445"/>
                </a:solidFill>
                <a:effectLst/>
                <a:uLnTx/>
                <a:uFillTx/>
                <a:latin typeface="Calibri"/>
                <a:ea typeface="PMingLiU" panose="02020500000000000000" pitchFamily="18" charset="-120"/>
                <a:cs typeface="+mj-cs"/>
              </a:rPr>
              <a:t>data online</a:t>
            </a:r>
            <a:endParaRPr lang="en-CA" dirty="0">
              <a:latin typeface="+mn-lt"/>
              <a:ea typeface="+mj-ea"/>
            </a:endParaRPr>
          </a:p>
        </p:txBody>
      </p:sp>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167E5-E4A1-44D6-81BB-E207A56E6BDC}"/>
              </a:ext>
            </a:extLst>
          </p:cNvPr>
          <p:cNvSpPr>
            <a:spLocks noGrp="1"/>
          </p:cNvSpPr>
          <p:nvPr>
            <p:ph type="title"/>
          </p:nvPr>
        </p:nvSpPr>
        <p:spPr>
          <a:xfrm>
            <a:off x="553152" y="401587"/>
            <a:ext cx="10515600" cy="1325563"/>
          </a:xfrm>
        </p:spPr>
        <p:txBody>
          <a:bodyPr>
            <a:normAutofit/>
          </a:bodyPr>
          <a:lstStyle/>
          <a:p>
            <a:r>
              <a:rPr lang="en-CA" sz="4800" b="0" dirty="0"/>
              <a:t>Editing a child’s demographic information </a:t>
            </a:r>
          </a:p>
        </p:txBody>
      </p:sp>
      <p:sp>
        <p:nvSpPr>
          <p:cNvPr id="5" name="Content Placeholder 4">
            <a:extLst>
              <a:ext uri="{FF2B5EF4-FFF2-40B4-BE49-F238E27FC236}">
                <a16:creationId xmlns:a16="http://schemas.microsoft.com/office/drawing/2014/main" id="{3336DDB1-6505-495D-80C3-7924ABA0BD02}"/>
              </a:ext>
            </a:extLst>
          </p:cNvPr>
          <p:cNvSpPr>
            <a:spLocks noGrp="1"/>
          </p:cNvSpPr>
          <p:nvPr>
            <p:ph idx="1"/>
          </p:nvPr>
        </p:nvSpPr>
        <p:spPr>
          <a:xfrm>
            <a:off x="590321" y="1727150"/>
            <a:ext cx="6246326" cy="3541536"/>
          </a:xfrm>
        </p:spPr>
        <p:txBody>
          <a:bodyPr>
            <a:noAutofit/>
          </a:bodyPr>
          <a:lstStyle/>
          <a:p>
            <a:pPr marL="0" indent="0">
              <a:buNone/>
            </a:pPr>
            <a:r>
              <a:rPr lang="en-CA" sz="3200" dirty="0"/>
              <a:t>If you notice that a child’s demographic information (e.g., the spelling of the child’s first/last names or date of birth) is incorrect in the system, you can edit it yourself by clicking on the pencil icon. </a:t>
            </a:r>
          </a:p>
          <a:p>
            <a:pPr marL="0" indent="0">
              <a:buNone/>
            </a:pPr>
            <a:r>
              <a:rPr lang="en-CA" sz="3200" b="1" dirty="0">
                <a:highlight>
                  <a:srgbClr val="FFFF00"/>
                </a:highlight>
              </a:rPr>
              <a:t>Important</a:t>
            </a:r>
            <a:r>
              <a:rPr lang="en-CA" sz="3200" dirty="0"/>
              <a:t>: this is an aged-normed assessment, so please verify that the child’s date of birth is correct.</a:t>
            </a:r>
          </a:p>
        </p:txBody>
      </p:sp>
      <p:pic>
        <p:nvPicPr>
          <p:cNvPr id="2" name="Picture 1">
            <a:extLst>
              <a:ext uri="{FF2B5EF4-FFF2-40B4-BE49-F238E27FC236}">
                <a16:creationId xmlns:a16="http://schemas.microsoft.com/office/drawing/2014/main" id="{54C4C476-0A72-47E0-829F-3FE7453DCB98}"/>
              </a:ext>
            </a:extLst>
          </p:cNvPr>
          <p:cNvPicPr>
            <a:picLocks noChangeAspect="1"/>
          </p:cNvPicPr>
          <p:nvPr/>
        </p:nvPicPr>
        <p:blipFill>
          <a:blip r:embed="rId3"/>
          <a:stretch>
            <a:fillRect/>
          </a:stretch>
        </p:blipFill>
        <p:spPr>
          <a:xfrm>
            <a:off x="6836647" y="1727150"/>
            <a:ext cx="4604047" cy="4192184"/>
          </a:xfrm>
          <a:prstGeom prst="rect">
            <a:avLst/>
          </a:prstGeom>
        </p:spPr>
      </p:pic>
    </p:spTree>
    <p:extLst>
      <p:ext uri="{BB962C8B-B14F-4D97-AF65-F5344CB8AC3E}">
        <p14:creationId xmlns:p14="http://schemas.microsoft.com/office/powerpoint/2010/main" val="303529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5389AF-7FEC-4506-B1FD-879EC4897BCD}"/>
              </a:ext>
            </a:extLst>
          </p:cNvPr>
          <p:cNvPicPr>
            <a:picLocks noChangeAspect="1"/>
          </p:cNvPicPr>
          <p:nvPr/>
        </p:nvPicPr>
        <p:blipFill>
          <a:blip r:embed="rId3"/>
          <a:stretch>
            <a:fillRect/>
          </a:stretch>
        </p:blipFill>
        <p:spPr>
          <a:xfrm>
            <a:off x="952499" y="3701439"/>
            <a:ext cx="10566516" cy="1903230"/>
          </a:xfrm>
          <a:prstGeom prst="rect">
            <a:avLst/>
          </a:prstGeom>
        </p:spPr>
      </p:pic>
      <p:sp>
        <p:nvSpPr>
          <p:cNvPr id="2" name="Title 1">
            <a:extLst>
              <a:ext uri="{FF2B5EF4-FFF2-40B4-BE49-F238E27FC236}">
                <a16:creationId xmlns:a16="http://schemas.microsoft.com/office/drawing/2014/main" id="{0F5D0357-A5E2-41FB-9285-55CB48B647BC}"/>
              </a:ext>
            </a:extLst>
          </p:cNvPr>
          <p:cNvSpPr>
            <a:spLocks noGrp="1"/>
          </p:cNvSpPr>
          <p:nvPr>
            <p:ph type="title"/>
          </p:nvPr>
        </p:nvSpPr>
        <p:spPr/>
        <p:txBody>
          <a:bodyPr>
            <a:normAutofit/>
          </a:bodyPr>
          <a:lstStyle/>
          <a:p>
            <a:r>
              <a:rPr lang="en-CA" sz="4800" b="0" dirty="0"/>
              <a:t>Not assessing a child?</a:t>
            </a:r>
          </a:p>
        </p:txBody>
      </p:sp>
      <p:sp>
        <p:nvSpPr>
          <p:cNvPr id="3" name="Content Placeholder 2">
            <a:extLst>
              <a:ext uri="{FF2B5EF4-FFF2-40B4-BE49-F238E27FC236}">
                <a16:creationId xmlns:a16="http://schemas.microsoft.com/office/drawing/2014/main" id="{D5A0E50D-2E94-4A15-B206-09C28B0919DA}"/>
              </a:ext>
            </a:extLst>
          </p:cNvPr>
          <p:cNvSpPr>
            <a:spLocks noGrp="1"/>
          </p:cNvSpPr>
          <p:nvPr>
            <p:ph idx="1"/>
          </p:nvPr>
        </p:nvSpPr>
        <p:spPr>
          <a:xfrm>
            <a:off x="952500" y="1525770"/>
            <a:ext cx="10401300" cy="1903230"/>
          </a:xfrm>
        </p:spPr>
        <p:txBody>
          <a:bodyPr/>
          <a:lstStyle/>
          <a:p>
            <a:pPr marL="0" indent="0">
              <a:buNone/>
            </a:pPr>
            <a:r>
              <a:rPr lang="en-CA" sz="3200" dirty="0"/>
              <a:t>If your class list has already been pre-populated it may contain names of children who have since moved away. In this case, simply check off </a:t>
            </a:r>
            <a:r>
              <a:rPr lang="en-CA" sz="3200" b="1" dirty="0"/>
              <a:t>Moved </a:t>
            </a:r>
            <a:r>
              <a:rPr lang="en-CA" sz="3200" dirty="0"/>
              <a:t>for the children no longer in your class.  </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sz="1000" dirty="0"/>
          </a:p>
          <a:p>
            <a:pPr marL="0" indent="0">
              <a:buNone/>
            </a:pPr>
            <a:endParaRPr lang="en-CA" dirty="0"/>
          </a:p>
        </p:txBody>
      </p:sp>
      <p:sp>
        <p:nvSpPr>
          <p:cNvPr id="5" name="Rectangle: Rounded Corners 4">
            <a:extLst>
              <a:ext uri="{FF2B5EF4-FFF2-40B4-BE49-F238E27FC236}">
                <a16:creationId xmlns:a16="http://schemas.microsoft.com/office/drawing/2014/main" id="{2FDC84A4-4BE3-48A5-93E1-03D43F852309}"/>
              </a:ext>
            </a:extLst>
          </p:cNvPr>
          <p:cNvSpPr/>
          <p:nvPr/>
        </p:nvSpPr>
        <p:spPr>
          <a:xfrm>
            <a:off x="8327880" y="4771041"/>
            <a:ext cx="349704" cy="352425"/>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7564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4EACE7-04D0-4CD2-8F4C-5D6FA547519C}"/>
              </a:ext>
            </a:extLst>
          </p:cNvPr>
          <p:cNvPicPr>
            <a:picLocks noChangeAspect="1"/>
          </p:cNvPicPr>
          <p:nvPr/>
        </p:nvPicPr>
        <p:blipFill>
          <a:blip r:embed="rId3"/>
          <a:stretch>
            <a:fillRect/>
          </a:stretch>
        </p:blipFill>
        <p:spPr>
          <a:xfrm>
            <a:off x="454743" y="4079890"/>
            <a:ext cx="11595878" cy="1583491"/>
          </a:xfrm>
          <a:prstGeom prst="rect">
            <a:avLst/>
          </a:prstGeom>
        </p:spPr>
      </p:pic>
      <p:sp>
        <p:nvSpPr>
          <p:cNvPr id="2" name="Title 1">
            <a:extLst>
              <a:ext uri="{FF2B5EF4-FFF2-40B4-BE49-F238E27FC236}">
                <a16:creationId xmlns:a16="http://schemas.microsoft.com/office/drawing/2014/main" id="{0F5D0357-A5E2-41FB-9285-55CB48B647BC}"/>
              </a:ext>
            </a:extLst>
          </p:cNvPr>
          <p:cNvSpPr>
            <a:spLocks noGrp="1"/>
          </p:cNvSpPr>
          <p:nvPr>
            <p:ph type="title"/>
          </p:nvPr>
        </p:nvSpPr>
        <p:spPr/>
        <p:txBody>
          <a:bodyPr>
            <a:normAutofit/>
          </a:bodyPr>
          <a:lstStyle/>
          <a:p>
            <a:r>
              <a:rPr lang="en-CA" sz="4800" b="0" dirty="0"/>
              <a:t>Not assessing a child?</a:t>
            </a:r>
          </a:p>
        </p:txBody>
      </p:sp>
      <p:sp>
        <p:nvSpPr>
          <p:cNvPr id="3" name="Content Placeholder 2">
            <a:extLst>
              <a:ext uri="{FF2B5EF4-FFF2-40B4-BE49-F238E27FC236}">
                <a16:creationId xmlns:a16="http://schemas.microsoft.com/office/drawing/2014/main" id="{D5A0E50D-2E94-4A15-B206-09C28B0919DA}"/>
              </a:ext>
            </a:extLst>
          </p:cNvPr>
          <p:cNvSpPr>
            <a:spLocks noGrp="1"/>
          </p:cNvSpPr>
          <p:nvPr>
            <p:ph idx="1"/>
          </p:nvPr>
        </p:nvSpPr>
        <p:spPr>
          <a:xfrm>
            <a:off x="838200" y="1968362"/>
            <a:ext cx="10515600" cy="1460638"/>
          </a:xfrm>
        </p:spPr>
        <p:txBody>
          <a:bodyPr>
            <a:normAutofit/>
          </a:bodyPr>
          <a:lstStyle/>
          <a:p>
            <a:pPr marL="0" indent="0">
              <a:buNone/>
            </a:pPr>
            <a:r>
              <a:rPr lang="en-CA" sz="3200" dirty="0"/>
              <a:t>If a child on your list will not be assessed, simply check off </a:t>
            </a:r>
            <a:r>
              <a:rPr lang="en-CA" sz="3200" b="1" dirty="0"/>
              <a:t>Not Assessed. </a:t>
            </a:r>
            <a:r>
              <a:rPr lang="en-CA" sz="3200" dirty="0"/>
              <a:t>You will be prompted to enter a reason in the </a:t>
            </a:r>
            <a:r>
              <a:rPr lang="en-CA" sz="3200" b="1" dirty="0"/>
              <a:t>Note</a:t>
            </a:r>
            <a:r>
              <a:rPr lang="en-CA" sz="3200" dirty="0"/>
              <a:t> column.</a:t>
            </a:r>
          </a:p>
        </p:txBody>
      </p:sp>
      <p:sp>
        <p:nvSpPr>
          <p:cNvPr id="8" name="Rectangle: Rounded Corners 7">
            <a:extLst>
              <a:ext uri="{FF2B5EF4-FFF2-40B4-BE49-F238E27FC236}">
                <a16:creationId xmlns:a16="http://schemas.microsoft.com/office/drawing/2014/main" id="{DD5A696A-0E63-41CE-87A7-131E3158ED55}"/>
              </a:ext>
            </a:extLst>
          </p:cNvPr>
          <p:cNvSpPr/>
          <p:nvPr/>
        </p:nvSpPr>
        <p:spPr>
          <a:xfrm>
            <a:off x="9123369" y="5235677"/>
            <a:ext cx="2927252" cy="324465"/>
          </a:xfrm>
          <a:prstGeom prst="roundRect">
            <a:avLst>
              <a:gd name="adj"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597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B77D-9412-4296-AFA6-02F9D8E75D18}"/>
              </a:ext>
            </a:extLst>
          </p:cNvPr>
          <p:cNvSpPr>
            <a:spLocks noGrp="1"/>
          </p:cNvSpPr>
          <p:nvPr>
            <p:ph type="title"/>
          </p:nvPr>
        </p:nvSpPr>
        <p:spPr/>
        <p:txBody>
          <a:bodyPr>
            <a:normAutofit/>
          </a:bodyPr>
          <a:lstStyle/>
          <a:p>
            <a:r>
              <a:rPr lang="en-CA" sz="4800" b="0" dirty="0"/>
              <a:t>Begin entering results</a:t>
            </a:r>
          </a:p>
        </p:txBody>
      </p:sp>
      <p:sp>
        <p:nvSpPr>
          <p:cNvPr id="3" name="Content Placeholder 2">
            <a:extLst>
              <a:ext uri="{FF2B5EF4-FFF2-40B4-BE49-F238E27FC236}">
                <a16:creationId xmlns:a16="http://schemas.microsoft.com/office/drawing/2014/main" id="{D9DE7A34-B2DF-4E72-9270-B97849513A36}"/>
              </a:ext>
            </a:extLst>
          </p:cNvPr>
          <p:cNvSpPr>
            <a:spLocks noGrp="1"/>
          </p:cNvSpPr>
          <p:nvPr>
            <p:ph idx="1"/>
          </p:nvPr>
        </p:nvSpPr>
        <p:spPr>
          <a:xfrm>
            <a:off x="838200" y="1347387"/>
            <a:ext cx="10515600" cy="4351338"/>
          </a:xfrm>
        </p:spPr>
        <p:txBody>
          <a:bodyPr>
            <a:normAutofit/>
          </a:bodyPr>
          <a:lstStyle/>
          <a:p>
            <a:pPr marL="0" indent="0">
              <a:buNone/>
            </a:pPr>
            <a:endParaRPr lang="en-US" sz="3200" dirty="0"/>
          </a:p>
          <a:p>
            <a:pPr marL="0" indent="0">
              <a:buNone/>
            </a:pPr>
            <a:r>
              <a:rPr lang="en-CA" sz="3200" dirty="0"/>
              <a:t>Locate the child for whom you want to enter scores on your class list and click the </a:t>
            </a:r>
            <a:r>
              <a:rPr lang="en-CA" sz="3200" b="1" dirty="0"/>
              <a:t>Start</a:t>
            </a:r>
            <a:r>
              <a:rPr lang="en-CA" sz="3200" dirty="0"/>
              <a:t> button </a:t>
            </a:r>
            <a:r>
              <a:rPr lang="en-US" sz="3200" dirty="0"/>
              <a:t>in the first column to begin the score entry.</a:t>
            </a:r>
            <a:endParaRPr lang="en-CA" sz="3200" dirty="0"/>
          </a:p>
        </p:txBody>
      </p:sp>
      <p:sp>
        <p:nvSpPr>
          <p:cNvPr id="9" name="Arrow: Right 8">
            <a:extLst>
              <a:ext uri="{FF2B5EF4-FFF2-40B4-BE49-F238E27FC236}">
                <a16:creationId xmlns:a16="http://schemas.microsoft.com/office/drawing/2014/main" id="{12D765BE-500A-40E1-9427-F95DC285A85B}"/>
              </a:ext>
            </a:extLst>
          </p:cNvPr>
          <p:cNvSpPr/>
          <p:nvPr/>
        </p:nvSpPr>
        <p:spPr>
          <a:xfrm>
            <a:off x="1136197" y="5510613"/>
            <a:ext cx="849086" cy="5884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590D677A-5562-483A-AD9B-AF6B76F52EAA}"/>
              </a:ext>
            </a:extLst>
          </p:cNvPr>
          <p:cNvPicPr>
            <a:picLocks noChangeAspect="1"/>
          </p:cNvPicPr>
          <p:nvPr/>
        </p:nvPicPr>
        <p:blipFill>
          <a:blip r:embed="rId3"/>
          <a:stretch>
            <a:fillRect/>
          </a:stretch>
        </p:blipFill>
        <p:spPr>
          <a:xfrm>
            <a:off x="1992086" y="3276540"/>
            <a:ext cx="8505825" cy="2676525"/>
          </a:xfrm>
          <a:prstGeom prst="rect">
            <a:avLst/>
          </a:prstGeom>
        </p:spPr>
      </p:pic>
    </p:spTree>
    <p:extLst>
      <p:ext uri="{BB962C8B-B14F-4D97-AF65-F5344CB8AC3E}">
        <p14:creationId xmlns:p14="http://schemas.microsoft.com/office/powerpoint/2010/main" val="117650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B77D-9412-4296-AFA6-02F9D8E75D18}"/>
              </a:ext>
            </a:extLst>
          </p:cNvPr>
          <p:cNvSpPr>
            <a:spLocks noGrp="1"/>
          </p:cNvSpPr>
          <p:nvPr>
            <p:ph type="title"/>
          </p:nvPr>
        </p:nvSpPr>
        <p:spPr>
          <a:xfrm>
            <a:off x="827314" y="401588"/>
            <a:ext cx="10526486" cy="1325563"/>
          </a:xfrm>
        </p:spPr>
        <p:txBody>
          <a:bodyPr>
            <a:normAutofit/>
          </a:bodyPr>
          <a:lstStyle/>
          <a:p>
            <a:r>
              <a:rPr lang="en-CA" sz="4800" b="0" dirty="0"/>
              <a:t>Entering EYE-DA results</a:t>
            </a:r>
          </a:p>
        </p:txBody>
      </p:sp>
      <p:sp>
        <p:nvSpPr>
          <p:cNvPr id="3" name="Content Placeholder 2">
            <a:extLst>
              <a:ext uri="{FF2B5EF4-FFF2-40B4-BE49-F238E27FC236}">
                <a16:creationId xmlns:a16="http://schemas.microsoft.com/office/drawing/2014/main" id="{D9DE7A34-B2DF-4E72-9270-B97849513A36}"/>
              </a:ext>
            </a:extLst>
          </p:cNvPr>
          <p:cNvSpPr>
            <a:spLocks noGrp="1"/>
          </p:cNvSpPr>
          <p:nvPr>
            <p:ph idx="1"/>
          </p:nvPr>
        </p:nvSpPr>
        <p:spPr>
          <a:xfrm>
            <a:off x="838200" y="1339532"/>
            <a:ext cx="10515600" cy="1325562"/>
          </a:xfrm>
        </p:spPr>
        <p:txBody>
          <a:bodyPr>
            <a:normAutofit lnSpcReduction="10000"/>
          </a:bodyPr>
          <a:lstStyle/>
          <a:p>
            <a:pPr marL="0" indent="0">
              <a:buNone/>
            </a:pPr>
            <a:r>
              <a:rPr lang="en-US" sz="3200" dirty="0"/>
              <a:t>Once you have completed the assessment, it's time to enter the EYE-DA results from your Scoring Protocol Sheet into the system. </a:t>
            </a:r>
          </a:p>
          <a:p>
            <a:pPr marL="0" indent="0">
              <a:buNone/>
            </a:pPr>
            <a:endParaRPr lang="en-US" dirty="0"/>
          </a:p>
          <a:p>
            <a:pPr marL="0" indent="0">
              <a:buNone/>
            </a:pPr>
            <a:endParaRPr lang="en-CA" dirty="0"/>
          </a:p>
        </p:txBody>
      </p:sp>
      <p:pic>
        <p:nvPicPr>
          <p:cNvPr id="11" name="Picture 10">
            <a:extLst>
              <a:ext uri="{FF2B5EF4-FFF2-40B4-BE49-F238E27FC236}">
                <a16:creationId xmlns:a16="http://schemas.microsoft.com/office/drawing/2014/main" id="{C0798A4D-6B57-4B32-86E8-B6E8B2C04FB2}"/>
              </a:ext>
            </a:extLst>
          </p:cNvPr>
          <p:cNvPicPr>
            <a:picLocks noChangeAspect="1"/>
          </p:cNvPicPr>
          <p:nvPr/>
        </p:nvPicPr>
        <p:blipFill>
          <a:blip r:embed="rId3"/>
          <a:stretch>
            <a:fillRect/>
          </a:stretch>
        </p:blipFill>
        <p:spPr>
          <a:xfrm>
            <a:off x="838199" y="2704644"/>
            <a:ext cx="4299857" cy="3286160"/>
          </a:xfrm>
          <a:prstGeom prst="rect">
            <a:avLst/>
          </a:prstGeom>
          <a:effectLst>
            <a:outerShdw blurRad="63500" sx="102000" sy="102000" algn="ctr" rotWithShape="0">
              <a:prstClr val="black">
                <a:alpha val="40000"/>
              </a:prstClr>
            </a:outerShdw>
          </a:effectLst>
        </p:spPr>
      </p:pic>
      <p:sp>
        <p:nvSpPr>
          <p:cNvPr id="4" name="Rectangle 100">
            <a:extLst>
              <a:ext uri="{FF2B5EF4-FFF2-40B4-BE49-F238E27FC236}">
                <a16:creationId xmlns:a16="http://schemas.microsoft.com/office/drawing/2014/main" id="{7B0CD81D-05D1-4991-B27C-6C6CBE8ED78E}"/>
              </a:ext>
            </a:extLst>
          </p:cNvPr>
          <p:cNvSpPr>
            <a:spLocks noChangeArrowheads="1"/>
          </p:cNvSpPr>
          <p:nvPr/>
        </p:nvSpPr>
        <p:spPr bwMode="auto">
          <a:xfrm>
            <a:off x="402385" y="176892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36368" tIns="876024" rIns="799848" bIns="507840" numCol="1" anchor="ctr" anchorCtr="0" compatLnSpc="1">
            <a:prstTxWarp prst="textNoShape">
              <a:avLst/>
            </a:prstTxWarp>
            <a:spAutoFit/>
          </a:bodyPr>
          <a:lstStyle/>
          <a:p>
            <a:endParaRPr lang="en-CA"/>
          </a:p>
        </p:txBody>
      </p:sp>
      <p:sp>
        <p:nvSpPr>
          <p:cNvPr id="2081" name="Rectangle 110">
            <a:extLst>
              <a:ext uri="{FF2B5EF4-FFF2-40B4-BE49-F238E27FC236}">
                <a16:creationId xmlns:a16="http://schemas.microsoft.com/office/drawing/2014/main" id="{9F1CF149-898C-4640-8C3E-14442BD6E4DE}"/>
              </a:ext>
            </a:extLst>
          </p:cNvPr>
          <p:cNvSpPr>
            <a:spLocks noChangeArrowheads="1"/>
          </p:cNvSpPr>
          <p:nvPr/>
        </p:nvSpPr>
        <p:spPr bwMode="auto">
          <a:xfrm>
            <a:off x="402385" y="6806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CA"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a:ln>
                <a:noFill/>
              </a:ln>
              <a:solidFill>
                <a:schemeClr val="tx1"/>
              </a:solidFill>
              <a:effectLst/>
              <a:latin typeface="Arial" panose="020B0604020202020204" pitchFamily="34" charset="0"/>
            </a:endParaRPr>
          </a:p>
        </p:txBody>
      </p:sp>
      <p:pic>
        <p:nvPicPr>
          <p:cNvPr id="2083" name="Picture 2082">
            <a:extLst>
              <a:ext uri="{FF2B5EF4-FFF2-40B4-BE49-F238E27FC236}">
                <a16:creationId xmlns:a16="http://schemas.microsoft.com/office/drawing/2014/main" id="{4EDB6C4F-6207-4880-B93C-64451A3689DA}"/>
              </a:ext>
            </a:extLst>
          </p:cNvPr>
          <p:cNvPicPr>
            <a:picLocks noChangeAspect="1"/>
          </p:cNvPicPr>
          <p:nvPr/>
        </p:nvPicPr>
        <p:blipFill>
          <a:blip r:embed="rId4"/>
          <a:stretch>
            <a:fillRect/>
          </a:stretch>
        </p:blipFill>
        <p:spPr>
          <a:xfrm>
            <a:off x="7077075" y="2704644"/>
            <a:ext cx="4297664" cy="3286153"/>
          </a:xfrm>
          <a:prstGeom prst="rect">
            <a:avLst/>
          </a:prstGeom>
          <a:effectLst>
            <a:outerShdw blurRad="63500" sx="102000" sy="102000" algn="ctr" rotWithShape="0">
              <a:prstClr val="black">
                <a:alpha val="40000"/>
              </a:prstClr>
            </a:outerShdw>
          </a:effectLst>
        </p:spPr>
      </p:pic>
      <p:sp>
        <p:nvSpPr>
          <p:cNvPr id="2084" name="Arrow: Right 2083">
            <a:extLst>
              <a:ext uri="{FF2B5EF4-FFF2-40B4-BE49-F238E27FC236}">
                <a16:creationId xmlns:a16="http://schemas.microsoft.com/office/drawing/2014/main" id="{9A84A791-A642-400A-A550-0995A0CFF6B4}"/>
              </a:ext>
            </a:extLst>
          </p:cNvPr>
          <p:cNvSpPr/>
          <p:nvPr/>
        </p:nvSpPr>
        <p:spPr>
          <a:xfrm>
            <a:off x="5321211" y="3629504"/>
            <a:ext cx="1572709" cy="88658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8675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2B7-58A4-4749-B83D-56C76BAA2D81}"/>
              </a:ext>
            </a:extLst>
          </p:cNvPr>
          <p:cNvSpPr>
            <a:spLocks noGrp="1"/>
          </p:cNvSpPr>
          <p:nvPr>
            <p:ph type="title"/>
          </p:nvPr>
        </p:nvSpPr>
        <p:spPr/>
        <p:txBody>
          <a:bodyPr>
            <a:normAutofit/>
          </a:bodyPr>
          <a:lstStyle/>
          <a:p>
            <a:r>
              <a:rPr lang="en-CA" sz="4800" b="0" dirty="0"/>
              <a:t>Entering scores</a:t>
            </a:r>
          </a:p>
        </p:txBody>
      </p:sp>
      <p:pic>
        <p:nvPicPr>
          <p:cNvPr id="5" name="Content Placeholder 4">
            <a:extLst>
              <a:ext uri="{FF2B5EF4-FFF2-40B4-BE49-F238E27FC236}">
                <a16:creationId xmlns:a16="http://schemas.microsoft.com/office/drawing/2014/main" id="{D35A7EC9-A3D8-4527-B68E-D8C2ADC15427}"/>
              </a:ext>
            </a:extLst>
          </p:cNvPr>
          <p:cNvPicPr>
            <a:picLocks noGrp="1" noChangeAspect="1"/>
          </p:cNvPicPr>
          <p:nvPr>
            <p:ph idx="1"/>
          </p:nvPr>
        </p:nvPicPr>
        <p:blipFill>
          <a:blip r:embed="rId3"/>
          <a:stretch>
            <a:fillRect/>
          </a:stretch>
        </p:blipFill>
        <p:spPr>
          <a:xfrm>
            <a:off x="752428" y="1881726"/>
            <a:ext cx="6927806" cy="4259901"/>
          </a:xfr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712EE970-2D2C-4289-B5F4-67DC07167080}"/>
              </a:ext>
            </a:extLst>
          </p:cNvPr>
          <p:cNvSpPr txBox="1"/>
          <p:nvPr/>
        </p:nvSpPr>
        <p:spPr>
          <a:xfrm>
            <a:off x="8754010" y="2058706"/>
            <a:ext cx="3185574" cy="3416320"/>
          </a:xfrm>
          <a:prstGeom prst="rect">
            <a:avLst/>
          </a:prstGeom>
          <a:noFill/>
        </p:spPr>
        <p:txBody>
          <a:bodyPr wrap="square" rtlCol="0">
            <a:spAutoFit/>
          </a:bodyPr>
          <a:lstStyle/>
          <a:p>
            <a:r>
              <a:rPr lang="en-CA" sz="3200" dirty="0"/>
              <a:t>Enter results by clicking on the scores or by using your number keypad. </a:t>
            </a:r>
          </a:p>
          <a:p>
            <a:endParaRPr lang="en-CA" sz="3200" dirty="0"/>
          </a:p>
          <a:p>
            <a:endParaRPr lang="en-CA" sz="2400" dirty="0"/>
          </a:p>
        </p:txBody>
      </p:sp>
      <p:sp>
        <p:nvSpPr>
          <p:cNvPr id="7" name="Rectangle: Rounded Corners 6">
            <a:extLst>
              <a:ext uri="{FF2B5EF4-FFF2-40B4-BE49-F238E27FC236}">
                <a16:creationId xmlns:a16="http://schemas.microsoft.com/office/drawing/2014/main" id="{BA069354-DFCB-42E8-BCDD-D0ABFCD90F7D}"/>
              </a:ext>
            </a:extLst>
          </p:cNvPr>
          <p:cNvSpPr/>
          <p:nvPr/>
        </p:nvSpPr>
        <p:spPr>
          <a:xfrm>
            <a:off x="4927146" y="2594404"/>
            <a:ext cx="18288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Left 9">
            <a:extLst>
              <a:ext uri="{FF2B5EF4-FFF2-40B4-BE49-F238E27FC236}">
                <a16:creationId xmlns:a16="http://schemas.microsoft.com/office/drawing/2014/main" id="{C69AD0D2-75BC-46E2-ADC0-73815431F4E0}"/>
              </a:ext>
            </a:extLst>
          </p:cNvPr>
          <p:cNvSpPr/>
          <p:nvPr/>
        </p:nvSpPr>
        <p:spPr>
          <a:xfrm>
            <a:off x="6840578" y="2407799"/>
            <a:ext cx="1828800" cy="62563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066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2B7-58A4-4749-B83D-56C76BAA2D81}"/>
              </a:ext>
            </a:extLst>
          </p:cNvPr>
          <p:cNvSpPr>
            <a:spLocks noGrp="1"/>
          </p:cNvSpPr>
          <p:nvPr>
            <p:ph type="title"/>
          </p:nvPr>
        </p:nvSpPr>
        <p:spPr/>
        <p:txBody>
          <a:bodyPr>
            <a:normAutofit/>
          </a:bodyPr>
          <a:lstStyle/>
          <a:p>
            <a:r>
              <a:rPr lang="en-CA" sz="4800" b="0" dirty="0"/>
              <a:t>Entering scores</a:t>
            </a:r>
          </a:p>
        </p:txBody>
      </p:sp>
      <p:pic>
        <p:nvPicPr>
          <p:cNvPr id="5" name="Content Placeholder 4">
            <a:extLst>
              <a:ext uri="{FF2B5EF4-FFF2-40B4-BE49-F238E27FC236}">
                <a16:creationId xmlns:a16="http://schemas.microsoft.com/office/drawing/2014/main" id="{D35A7EC9-A3D8-4527-B68E-D8C2ADC15427}"/>
              </a:ext>
            </a:extLst>
          </p:cNvPr>
          <p:cNvPicPr>
            <a:picLocks noGrp="1" noChangeAspect="1"/>
          </p:cNvPicPr>
          <p:nvPr>
            <p:ph idx="1"/>
          </p:nvPr>
        </p:nvPicPr>
        <p:blipFill>
          <a:blip r:embed="rId3"/>
          <a:stretch>
            <a:fillRect/>
          </a:stretch>
        </p:blipFill>
        <p:spPr>
          <a:xfrm>
            <a:off x="838200" y="1881725"/>
            <a:ext cx="6927806" cy="4259901"/>
          </a:xfr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712EE970-2D2C-4289-B5F4-67DC07167080}"/>
              </a:ext>
            </a:extLst>
          </p:cNvPr>
          <p:cNvSpPr txBox="1"/>
          <p:nvPr/>
        </p:nvSpPr>
        <p:spPr>
          <a:xfrm>
            <a:off x="8687518" y="1562765"/>
            <a:ext cx="3302921" cy="4893647"/>
          </a:xfrm>
          <a:prstGeom prst="rect">
            <a:avLst/>
          </a:prstGeom>
          <a:noFill/>
        </p:spPr>
        <p:txBody>
          <a:bodyPr wrap="square" rtlCol="0">
            <a:spAutoFit/>
          </a:bodyPr>
          <a:lstStyle/>
          <a:p>
            <a:endParaRPr lang="en-CA" sz="3200" dirty="0"/>
          </a:p>
          <a:p>
            <a:r>
              <a:rPr lang="en-US" sz="3200" dirty="0"/>
              <a:t>If a child is unable to complete an item or is</a:t>
            </a:r>
          </a:p>
          <a:p>
            <a:r>
              <a:rPr lang="en-US" sz="3200" dirty="0"/>
              <a:t>noncompliant and refuses to complete an item, select the </a:t>
            </a:r>
            <a:r>
              <a:rPr lang="en-US" sz="3200" b="1" dirty="0"/>
              <a:t>Not completed</a:t>
            </a:r>
            <a:r>
              <a:rPr lang="en-US" sz="3200" dirty="0"/>
              <a:t> option.</a:t>
            </a:r>
          </a:p>
          <a:p>
            <a:endParaRPr lang="en-CA" sz="2400" dirty="0"/>
          </a:p>
        </p:txBody>
      </p:sp>
      <p:sp>
        <p:nvSpPr>
          <p:cNvPr id="9" name="Arrow: Left 8">
            <a:extLst>
              <a:ext uri="{FF2B5EF4-FFF2-40B4-BE49-F238E27FC236}">
                <a16:creationId xmlns:a16="http://schemas.microsoft.com/office/drawing/2014/main" id="{D73057EF-7775-47A5-96E8-E7BE13B65622}"/>
              </a:ext>
            </a:extLst>
          </p:cNvPr>
          <p:cNvSpPr/>
          <p:nvPr/>
        </p:nvSpPr>
        <p:spPr>
          <a:xfrm>
            <a:off x="7680234" y="4011676"/>
            <a:ext cx="989144" cy="62563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D7337FCA-354F-41E2-890D-B5DBDA9B0D5E}"/>
              </a:ext>
            </a:extLst>
          </p:cNvPr>
          <p:cNvSpPr/>
          <p:nvPr/>
        </p:nvSpPr>
        <p:spPr>
          <a:xfrm>
            <a:off x="6709231" y="4172095"/>
            <a:ext cx="952863"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022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2B7-58A4-4749-B83D-56C76BAA2D81}"/>
              </a:ext>
            </a:extLst>
          </p:cNvPr>
          <p:cNvSpPr>
            <a:spLocks noGrp="1"/>
          </p:cNvSpPr>
          <p:nvPr>
            <p:ph type="title"/>
          </p:nvPr>
        </p:nvSpPr>
        <p:spPr/>
        <p:txBody>
          <a:bodyPr>
            <a:normAutofit/>
          </a:bodyPr>
          <a:lstStyle/>
          <a:p>
            <a:r>
              <a:rPr lang="en-CA" sz="4800" b="0" dirty="0"/>
              <a:t>Entering scores</a:t>
            </a:r>
          </a:p>
        </p:txBody>
      </p:sp>
      <p:sp>
        <p:nvSpPr>
          <p:cNvPr id="6" name="TextBox 5">
            <a:extLst>
              <a:ext uri="{FF2B5EF4-FFF2-40B4-BE49-F238E27FC236}">
                <a16:creationId xmlns:a16="http://schemas.microsoft.com/office/drawing/2014/main" id="{712EE970-2D2C-4289-B5F4-67DC07167080}"/>
              </a:ext>
            </a:extLst>
          </p:cNvPr>
          <p:cNvSpPr txBox="1"/>
          <p:nvPr/>
        </p:nvSpPr>
        <p:spPr>
          <a:xfrm>
            <a:off x="838200" y="1146714"/>
            <a:ext cx="11130642" cy="1938992"/>
          </a:xfrm>
          <a:prstGeom prst="rect">
            <a:avLst/>
          </a:prstGeom>
          <a:noFill/>
        </p:spPr>
        <p:txBody>
          <a:bodyPr wrap="square" rtlCol="0">
            <a:spAutoFit/>
          </a:bodyPr>
          <a:lstStyle/>
          <a:p>
            <a:r>
              <a:rPr lang="en-US" sz="3200" dirty="0"/>
              <a:t>Want to save a partially completed page? Click the </a:t>
            </a:r>
            <a:r>
              <a:rPr lang="en-US" sz="3200" b="1" dirty="0"/>
              <a:t>Save results and stay on this page </a:t>
            </a:r>
            <a:r>
              <a:rPr lang="en-US" sz="3200" dirty="0"/>
              <a:t>button. If you are done entering the scores on the page, click </a:t>
            </a:r>
            <a:r>
              <a:rPr lang="en-US" sz="3200" b="1" dirty="0"/>
              <a:t>Save scores and go to the next page</a:t>
            </a:r>
            <a:r>
              <a:rPr lang="en-US" sz="3200" dirty="0"/>
              <a:t>.</a:t>
            </a:r>
            <a:endParaRPr lang="en-CA" sz="3200" dirty="0"/>
          </a:p>
          <a:p>
            <a:endParaRPr lang="en-CA" sz="2400" dirty="0"/>
          </a:p>
        </p:txBody>
      </p:sp>
      <p:pic>
        <p:nvPicPr>
          <p:cNvPr id="11" name="Content Placeholder 10">
            <a:extLst>
              <a:ext uri="{FF2B5EF4-FFF2-40B4-BE49-F238E27FC236}">
                <a16:creationId xmlns:a16="http://schemas.microsoft.com/office/drawing/2014/main" id="{2BA58F61-5B29-4B83-A696-6ED5BD4CDC1F}"/>
              </a:ext>
            </a:extLst>
          </p:cNvPr>
          <p:cNvPicPr>
            <a:picLocks noGrp="1" noChangeAspect="1"/>
          </p:cNvPicPr>
          <p:nvPr>
            <p:ph idx="1"/>
          </p:nvPr>
        </p:nvPicPr>
        <p:blipFill>
          <a:blip r:embed="rId3"/>
          <a:stretch>
            <a:fillRect/>
          </a:stretch>
        </p:blipFill>
        <p:spPr>
          <a:xfrm>
            <a:off x="1587822" y="3029830"/>
            <a:ext cx="9016356" cy="3568084"/>
          </a:xfrm>
          <a:effectLst>
            <a:outerShdw blurRad="63500" sx="102000" sy="102000" algn="ctr" rotWithShape="0">
              <a:prstClr val="black">
                <a:alpha val="40000"/>
              </a:prstClr>
            </a:outerShdw>
          </a:effectLst>
        </p:spPr>
      </p:pic>
      <p:sp>
        <p:nvSpPr>
          <p:cNvPr id="7" name="Rectangle: Rounded Corners 6">
            <a:extLst>
              <a:ext uri="{FF2B5EF4-FFF2-40B4-BE49-F238E27FC236}">
                <a16:creationId xmlns:a16="http://schemas.microsoft.com/office/drawing/2014/main" id="{BA069354-DFCB-42E8-BCDD-D0ABFCD90F7D}"/>
              </a:ext>
            </a:extLst>
          </p:cNvPr>
          <p:cNvSpPr/>
          <p:nvPr/>
        </p:nvSpPr>
        <p:spPr>
          <a:xfrm>
            <a:off x="5049082" y="4180616"/>
            <a:ext cx="2404472" cy="4155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D7337FCA-354F-41E2-890D-B5DBDA9B0D5E}"/>
              </a:ext>
            </a:extLst>
          </p:cNvPr>
          <p:cNvSpPr/>
          <p:nvPr/>
        </p:nvSpPr>
        <p:spPr>
          <a:xfrm>
            <a:off x="8658698" y="4224160"/>
            <a:ext cx="1751875" cy="3284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8012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87EA-1BFC-4AA2-9DAF-16F9B00C91B4}"/>
              </a:ext>
            </a:extLst>
          </p:cNvPr>
          <p:cNvSpPr>
            <a:spLocks noGrp="1"/>
          </p:cNvSpPr>
          <p:nvPr>
            <p:ph type="title"/>
          </p:nvPr>
        </p:nvSpPr>
        <p:spPr/>
        <p:txBody>
          <a:bodyPr>
            <a:normAutofit/>
          </a:bodyPr>
          <a:lstStyle/>
          <a:p>
            <a:r>
              <a:rPr lang="en-CA" sz="4800" b="0" dirty="0"/>
              <a:t>Missing scores message</a:t>
            </a:r>
          </a:p>
        </p:txBody>
      </p:sp>
      <p:sp>
        <p:nvSpPr>
          <p:cNvPr id="6" name="TextBox 5">
            <a:extLst>
              <a:ext uri="{FF2B5EF4-FFF2-40B4-BE49-F238E27FC236}">
                <a16:creationId xmlns:a16="http://schemas.microsoft.com/office/drawing/2014/main" id="{3F1ADBD8-0869-4E99-932E-24ED77D1CEE7}"/>
              </a:ext>
            </a:extLst>
          </p:cNvPr>
          <p:cNvSpPr txBox="1"/>
          <p:nvPr/>
        </p:nvSpPr>
        <p:spPr>
          <a:xfrm>
            <a:off x="838200" y="1528804"/>
            <a:ext cx="5562600" cy="4524315"/>
          </a:xfrm>
          <a:prstGeom prst="rect">
            <a:avLst/>
          </a:prstGeom>
          <a:noFill/>
        </p:spPr>
        <p:txBody>
          <a:bodyPr wrap="square">
            <a:spAutoFit/>
          </a:bodyPr>
          <a:lstStyle/>
          <a:p>
            <a:r>
              <a:rPr lang="en-US" sz="3200" dirty="0"/>
              <a:t>What should I do when I see the “Missing scores(s) found” message?</a:t>
            </a:r>
          </a:p>
          <a:p>
            <a:endParaRPr lang="en-US" sz="3200" dirty="0"/>
          </a:p>
          <a:p>
            <a:r>
              <a:rPr lang="en-US" sz="3200" b="1" dirty="0"/>
              <a:t>Recommended option: </a:t>
            </a:r>
            <a:r>
              <a:rPr lang="en-US" sz="3200" dirty="0"/>
              <a:t>click on the </a:t>
            </a:r>
            <a:r>
              <a:rPr lang="en-US" sz="3200" b="1" dirty="0"/>
              <a:t>Cancel</a:t>
            </a:r>
            <a:r>
              <a:rPr lang="en-US" sz="3200" dirty="0"/>
              <a:t> button and fill out the missing score(s). If you really wish to ignore the missing score(s), click on the </a:t>
            </a:r>
            <a:r>
              <a:rPr lang="en-US" sz="3200" b="1" dirty="0"/>
              <a:t>OK</a:t>
            </a:r>
            <a:r>
              <a:rPr lang="en-US" sz="3200" dirty="0"/>
              <a:t> button.</a:t>
            </a:r>
          </a:p>
        </p:txBody>
      </p:sp>
      <p:pic>
        <p:nvPicPr>
          <p:cNvPr id="15" name="Content Placeholder 14">
            <a:extLst>
              <a:ext uri="{FF2B5EF4-FFF2-40B4-BE49-F238E27FC236}">
                <a16:creationId xmlns:a16="http://schemas.microsoft.com/office/drawing/2014/main" id="{B532B1DF-A235-4BE5-874C-B42D3D96DDD8}"/>
              </a:ext>
            </a:extLst>
          </p:cNvPr>
          <p:cNvPicPr>
            <a:picLocks noGrp="1" noChangeAspect="1"/>
          </p:cNvPicPr>
          <p:nvPr>
            <p:ph idx="1"/>
          </p:nvPr>
        </p:nvPicPr>
        <p:blipFill>
          <a:blip r:embed="rId3"/>
          <a:stretch>
            <a:fillRect/>
          </a:stretch>
        </p:blipFill>
        <p:spPr>
          <a:xfrm>
            <a:off x="6602889" y="1843549"/>
            <a:ext cx="5067236" cy="3444791"/>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0169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055F-478A-4288-A10B-7ECBB5ADC97F}"/>
              </a:ext>
            </a:extLst>
          </p:cNvPr>
          <p:cNvSpPr>
            <a:spLocks noGrp="1"/>
          </p:cNvSpPr>
          <p:nvPr>
            <p:ph type="title"/>
          </p:nvPr>
        </p:nvSpPr>
        <p:spPr/>
        <p:txBody>
          <a:bodyPr>
            <a:normAutofit/>
          </a:bodyPr>
          <a:lstStyle/>
          <a:p>
            <a:r>
              <a:rPr lang="en-CA" sz="4800" b="0" dirty="0"/>
              <a:t>Generating reports</a:t>
            </a:r>
          </a:p>
        </p:txBody>
      </p:sp>
      <p:sp>
        <p:nvSpPr>
          <p:cNvPr id="3" name="Content Placeholder 2">
            <a:extLst>
              <a:ext uri="{FF2B5EF4-FFF2-40B4-BE49-F238E27FC236}">
                <a16:creationId xmlns:a16="http://schemas.microsoft.com/office/drawing/2014/main" id="{E015BE37-DD96-4328-ADE2-245419979C88}"/>
              </a:ext>
            </a:extLst>
          </p:cNvPr>
          <p:cNvSpPr>
            <a:spLocks noGrp="1"/>
          </p:cNvSpPr>
          <p:nvPr>
            <p:ph idx="1"/>
          </p:nvPr>
        </p:nvSpPr>
        <p:spPr>
          <a:xfrm>
            <a:off x="914400" y="1727151"/>
            <a:ext cx="10515600" cy="3800490"/>
          </a:xfrm>
        </p:spPr>
        <p:txBody>
          <a:bodyPr>
            <a:normAutofit/>
          </a:bodyPr>
          <a:lstStyle/>
          <a:p>
            <a:pPr marL="0" indent="0">
              <a:buNone/>
            </a:pPr>
            <a:r>
              <a:rPr lang="en-US" sz="3200" dirty="0"/>
              <a:t>Once you have entered a child’s scores for all EYE‐ DA items, we recommend that you double‐check or edit the scores, as necessary. </a:t>
            </a:r>
            <a:r>
              <a:rPr lang="en-US" sz="3200" u="sng" dirty="0"/>
              <a:t>After you generate the report, you will </a:t>
            </a:r>
            <a:r>
              <a:rPr lang="en-US" sz="3200" b="1" u="sng" dirty="0"/>
              <a:t>not</a:t>
            </a:r>
            <a:r>
              <a:rPr lang="en-US" sz="3200" u="sng" dirty="0"/>
              <a:t> be able to go back and edit any of the scores entered.</a:t>
            </a:r>
            <a:r>
              <a:rPr lang="en-US" sz="3200" dirty="0"/>
              <a:t> Click on the orange </a:t>
            </a:r>
            <a:r>
              <a:rPr lang="en-US" sz="3200" b="1" dirty="0"/>
              <a:t>Generate Report </a:t>
            </a:r>
            <a:r>
              <a:rPr lang="en-US" sz="3200" dirty="0"/>
              <a:t>button if you are confident in your data entry.</a:t>
            </a:r>
          </a:p>
          <a:p>
            <a:pPr marL="0" indent="0">
              <a:buNone/>
            </a:pPr>
            <a:endParaRPr lang="en-US" sz="2400" dirty="0"/>
          </a:p>
          <a:p>
            <a:pPr marL="0" indent="0">
              <a:buNone/>
            </a:pPr>
            <a:endParaRPr lang="en-US" sz="2400" dirty="0"/>
          </a:p>
          <a:p>
            <a:pPr marL="0" indent="0">
              <a:buNone/>
            </a:pPr>
            <a:endParaRPr lang="en-US" sz="1000" u="sng" dirty="0"/>
          </a:p>
          <a:p>
            <a:pPr marL="0" indent="0">
              <a:buNone/>
            </a:pPr>
            <a:endParaRPr lang="en-US" sz="2400" dirty="0"/>
          </a:p>
          <a:p>
            <a:pPr marL="0" indent="0">
              <a:buNone/>
            </a:pPr>
            <a:endParaRPr lang="en-US" sz="2400" dirty="0"/>
          </a:p>
          <a:p>
            <a:pPr marL="0" indent="0">
              <a:buNone/>
            </a:pPr>
            <a:endParaRPr lang="en-CA" sz="2400" dirty="0"/>
          </a:p>
        </p:txBody>
      </p:sp>
      <p:pic>
        <p:nvPicPr>
          <p:cNvPr id="5" name="Picture 4">
            <a:extLst>
              <a:ext uri="{FF2B5EF4-FFF2-40B4-BE49-F238E27FC236}">
                <a16:creationId xmlns:a16="http://schemas.microsoft.com/office/drawing/2014/main" id="{EB762DD1-2D9C-40DE-8F7F-092487DA001B}"/>
              </a:ext>
            </a:extLst>
          </p:cNvPr>
          <p:cNvPicPr>
            <a:picLocks noChangeAspect="1"/>
          </p:cNvPicPr>
          <p:nvPr/>
        </p:nvPicPr>
        <p:blipFill>
          <a:blip r:embed="rId3"/>
          <a:stretch>
            <a:fillRect/>
          </a:stretch>
        </p:blipFill>
        <p:spPr>
          <a:xfrm>
            <a:off x="3062288" y="4275471"/>
            <a:ext cx="6819504" cy="1776587"/>
          </a:xfrm>
          <a:prstGeom prst="rect">
            <a:avLst/>
          </a:prstGeom>
        </p:spPr>
      </p:pic>
      <p:pic>
        <p:nvPicPr>
          <p:cNvPr id="6" name="Picture 5">
            <a:extLst>
              <a:ext uri="{FF2B5EF4-FFF2-40B4-BE49-F238E27FC236}">
                <a16:creationId xmlns:a16="http://schemas.microsoft.com/office/drawing/2014/main" id="{E235EE6E-D7ED-4E46-905B-815AD9DB4DB0}"/>
              </a:ext>
            </a:extLst>
          </p:cNvPr>
          <p:cNvPicPr>
            <a:picLocks noChangeAspect="1"/>
          </p:cNvPicPr>
          <p:nvPr/>
        </p:nvPicPr>
        <p:blipFill>
          <a:blip r:embed="rId4"/>
          <a:stretch>
            <a:fillRect/>
          </a:stretch>
        </p:blipFill>
        <p:spPr>
          <a:xfrm>
            <a:off x="2310208" y="5240173"/>
            <a:ext cx="1047047" cy="574935"/>
          </a:xfrm>
          <a:prstGeom prst="rect">
            <a:avLst/>
          </a:prstGeom>
        </p:spPr>
      </p:pic>
    </p:spTree>
    <p:extLst>
      <p:ext uri="{BB962C8B-B14F-4D97-AF65-F5344CB8AC3E}">
        <p14:creationId xmlns:p14="http://schemas.microsoft.com/office/powerpoint/2010/main" val="104392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1F01C70-CFC5-4833-A3B1-F22FCEB659B2}"/>
              </a:ext>
            </a:extLst>
          </p:cNvPr>
          <p:cNvSpPr txBox="1">
            <a:spLocks/>
          </p:cNvSpPr>
          <p:nvPr/>
        </p:nvSpPr>
        <p:spPr>
          <a:xfrm>
            <a:off x="990600" y="55398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57A445"/>
                </a:solidFill>
                <a:effectLst/>
                <a:uLnTx/>
                <a:uFillTx/>
                <a:latin typeface="Calibri" panose="020F0502020204030204"/>
                <a:ea typeface="+mj-ea"/>
                <a:cs typeface="+mj-cs"/>
              </a:rPr>
              <a:t>What will you learn?</a:t>
            </a:r>
            <a:endParaRPr kumimoji="0" lang="en-US" b="0" i="0" u="none" strike="noStrike" kern="1200" cap="none" spc="0" normalizeH="0" baseline="0" noProof="0" dirty="0">
              <a:ln>
                <a:noFill/>
              </a:ln>
              <a:solidFill>
                <a:srgbClr val="008FBE"/>
              </a:solidFill>
              <a:effectLst/>
              <a:uLnTx/>
              <a:uFillTx/>
              <a:latin typeface="Calibri" panose="020F0502020204030204"/>
              <a:ea typeface="+mj-ea"/>
              <a:cs typeface="+mj-cs"/>
            </a:endParaRPr>
          </a:p>
        </p:txBody>
      </p:sp>
      <p:sp>
        <p:nvSpPr>
          <p:cNvPr id="4" name="Text Placeholder 2">
            <a:extLst>
              <a:ext uri="{FF2B5EF4-FFF2-40B4-BE49-F238E27FC236}">
                <a16:creationId xmlns:a16="http://schemas.microsoft.com/office/drawing/2014/main" id="{D16EB3ED-5B23-41AA-89DD-9A5ECFF1A5ED}"/>
              </a:ext>
            </a:extLst>
          </p:cNvPr>
          <p:cNvSpPr txBox="1">
            <a:spLocks/>
          </p:cNvSpPr>
          <p:nvPr/>
        </p:nvSpPr>
        <p:spPr>
          <a:xfrm>
            <a:off x="990600" y="1727151"/>
            <a:ext cx="10515600"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How to access and navigate the online data entry site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Features of the online </a:t>
            </a:r>
            <a:r>
              <a:rPr lang="en-CA" sz="3200" dirty="0">
                <a:solidFill>
                  <a:schemeClr val="accent6">
                    <a:lumMod val="75000"/>
                  </a:schemeClr>
                </a:solidFill>
                <a:latin typeface="Calibri" panose="020F0502020204030204"/>
              </a:rPr>
              <a:t>data entry site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CA" sz="3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How to enter your scores</a:t>
            </a:r>
          </a:p>
          <a:p>
            <a:pPr lvl="0">
              <a:lnSpc>
                <a:spcPct val="100000"/>
              </a:lnSpc>
            </a:pPr>
            <a:r>
              <a:rPr kumimoji="0" lang="en-CA" sz="3200" b="0" i="0" u="none" strike="noStrike" kern="1200" cap="none" spc="0" normalizeH="0" baseline="0" dirty="0">
                <a:ln>
                  <a:noFill/>
                </a:ln>
                <a:solidFill>
                  <a:schemeClr val="accent6">
                    <a:lumMod val="75000"/>
                  </a:schemeClr>
                </a:solidFill>
                <a:effectLst/>
                <a:uLnTx/>
                <a:uFillTx/>
                <a:latin typeface="Calibri" panose="020F0502020204030204"/>
                <a:ea typeface="+mn-ea"/>
                <a:cs typeface="+mn-cs"/>
              </a:rPr>
              <a:t>Insight</a:t>
            </a:r>
            <a:r>
              <a:rPr kumimoji="0" lang="fr-CA" sz="32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 in</a:t>
            </a:r>
            <a:r>
              <a:rPr kumimoji="0" lang="en-CA" sz="3200" b="0" i="0" u="none" strike="noStrike" kern="1200" cap="none" spc="0" normalizeH="0" baseline="0" dirty="0">
                <a:ln>
                  <a:noFill/>
                </a:ln>
                <a:solidFill>
                  <a:schemeClr val="accent6">
                    <a:lumMod val="75000"/>
                  </a:schemeClr>
                </a:solidFill>
                <a:effectLst/>
                <a:uLnTx/>
                <a:uFillTx/>
                <a:latin typeface="Calibri" panose="020F0502020204030204"/>
                <a:ea typeface="+mn-ea"/>
                <a:cs typeface="+mn-cs"/>
              </a:rPr>
              <a:t>to the </a:t>
            </a:r>
            <a:r>
              <a:rPr lang="en-CA" sz="3200" dirty="0">
                <a:solidFill>
                  <a:schemeClr val="accent6">
                    <a:lumMod val="75000"/>
                  </a:schemeClr>
                </a:solidFill>
                <a:latin typeface="Calibri" panose="020F0502020204030204"/>
              </a:rPr>
              <a:t>additional available features</a:t>
            </a:r>
            <a:endParaRPr kumimoji="0" lang="en-CA" sz="3200" b="0" i="0" u="none" strike="noStrike" kern="1200" cap="none" spc="0" normalizeH="0" baseline="0" dirty="0">
              <a:ln>
                <a:noFill/>
              </a:ln>
              <a:solidFill>
                <a:schemeClr val="accent6">
                  <a:lumMod val="75000"/>
                </a:schemeClr>
              </a:solidFill>
              <a:effectLst/>
              <a:uLnTx/>
              <a:uFillTx/>
              <a:latin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r-CA" sz="2800" b="0" i="0" u="none" strike="noStrike" kern="1200" cap="none" spc="0" normalizeH="0" baseline="0" noProof="0" dirty="0">
              <a:ln>
                <a:noFill/>
              </a:ln>
              <a:solidFill>
                <a:srgbClr val="6364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831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055F-478A-4288-A10B-7ECBB5ADC97F}"/>
              </a:ext>
            </a:extLst>
          </p:cNvPr>
          <p:cNvSpPr>
            <a:spLocks noGrp="1"/>
          </p:cNvSpPr>
          <p:nvPr>
            <p:ph type="title"/>
          </p:nvPr>
        </p:nvSpPr>
        <p:spPr/>
        <p:txBody>
          <a:bodyPr>
            <a:normAutofit/>
          </a:bodyPr>
          <a:lstStyle/>
          <a:p>
            <a:r>
              <a:rPr lang="en-CA" sz="4800" b="0" dirty="0"/>
              <a:t>Generating reports</a:t>
            </a:r>
          </a:p>
        </p:txBody>
      </p:sp>
      <p:sp>
        <p:nvSpPr>
          <p:cNvPr id="3" name="Content Placeholder 2">
            <a:extLst>
              <a:ext uri="{FF2B5EF4-FFF2-40B4-BE49-F238E27FC236}">
                <a16:creationId xmlns:a16="http://schemas.microsoft.com/office/drawing/2014/main" id="{E015BE37-DD96-4328-ADE2-245419979C88}"/>
              </a:ext>
            </a:extLst>
          </p:cNvPr>
          <p:cNvSpPr>
            <a:spLocks noGrp="1"/>
          </p:cNvSpPr>
          <p:nvPr>
            <p:ph idx="1"/>
          </p:nvPr>
        </p:nvSpPr>
        <p:spPr>
          <a:xfrm>
            <a:off x="914400" y="1176303"/>
            <a:ext cx="10515600" cy="4351338"/>
          </a:xfrm>
        </p:spPr>
        <p:txBody>
          <a:bodyPr>
            <a:normAutofit/>
          </a:bodyPr>
          <a:lstStyle/>
          <a:p>
            <a:pPr marL="0" indent="0">
              <a:buNone/>
            </a:pPr>
            <a:endParaRPr lang="en-US" sz="2400" dirty="0"/>
          </a:p>
          <a:p>
            <a:pPr marL="0" indent="0">
              <a:buNone/>
            </a:pPr>
            <a:endParaRPr lang="en-US" sz="2400" dirty="0"/>
          </a:p>
          <a:p>
            <a:pPr marL="0" indent="0">
              <a:buNone/>
            </a:pPr>
            <a:r>
              <a:rPr lang="en-US" sz="3200" dirty="0"/>
              <a:t>If you have missing scores, the system will prompt you to fill them out before proceeding to report generation.</a:t>
            </a:r>
          </a:p>
          <a:p>
            <a:pPr marL="0" indent="0">
              <a:buNone/>
            </a:pPr>
            <a:endParaRPr lang="en-CA" sz="2400" dirty="0"/>
          </a:p>
        </p:txBody>
      </p:sp>
      <p:pic>
        <p:nvPicPr>
          <p:cNvPr id="4" name="Picture 3">
            <a:extLst>
              <a:ext uri="{FF2B5EF4-FFF2-40B4-BE49-F238E27FC236}">
                <a16:creationId xmlns:a16="http://schemas.microsoft.com/office/drawing/2014/main" id="{07B80AA2-154F-4561-8685-423F0FA1FC7E}"/>
              </a:ext>
            </a:extLst>
          </p:cNvPr>
          <p:cNvPicPr>
            <a:picLocks noChangeAspect="1"/>
          </p:cNvPicPr>
          <p:nvPr/>
        </p:nvPicPr>
        <p:blipFill>
          <a:blip r:embed="rId3"/>
          <a:stretch>
            <a:fillRect/>
          </a:stretch>
        </p:blipFill>
        <p:spPr>
          <a:xfrm>
            <a:off x="1631283" y="3351972"/>
            <a:ext cx="8929434" cy="2136344"/>
          </a:xfrm>
          <a:prstGeom prst="rect">
            <a:avLst/>
          </a:prstGeom>
        </p:spPr>
      </p:pic>
    </p:spTree>
    <p:extLst>
      <p:ext uri="{BB962C8B-B14F-4D97-AF65-F5344CB8AC3E}">
        <p14:creationId xmlns:p14="http://schemas.microsoft.com/office/powerpoint/2010/main" val="219144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167E5-E4A1-44D6-81BB-E207A56E6BDC}"/>
              </a:ext>
            </a:extLst>
          </p:cNvPr>
          <p:cNvSpPr>
            <a:spLocks noGrp="1"/>
          </p:cNvSpPr>
          <p:nvPr>
            <p:ph type="title"/>
          </p:nvPr>
        </p:nvSpPr>
        <p:spPr>
          <a:xfrm>
            <a:off x="553152" y="401587"/>
            <a:ext cx="10515600" cy="1325563"/>
          </a:xfrm>
        </p:spPr>
        <p:txBody>
          <a:bodyPr>
            <a:normAutofit/>
          </a:bodyPr>
          <a:lstStyle/>
          <a:p>
            <a:r>
              <a:rPr lang="en-CA" sz="4800" b="0" dirty="0"/>
              <a:t>Downloading EYE Child Reports</a:t>
            </a:r>
          </a:p>
        </p:txBody>
      </p:sp>
      <p:sp>
        <p:nvSpPr>
          <p:cNvPr id="5" name="Content Placeholder 4">
            <a:extLst>
              <a:ext uri="{FF2B5EF4-FFF2-40B4-BE49-F238E27FC236}">
                <a16:creationId xmlns:a16="http://schemas.microsoft.com/office/drawing/2014/main" id="{3336DDB1-6505-495D-80C3-7924ABA0BD02}"/>
              </a:ext>
            </a:extLst>
          </p:cNvPr>
          <p:cNvSpPr>
            <a:spLocks noGrp="1"/>
          </p:cNvSpPr>
          <p:nvPr>
            <p:ph idx="1"/>
          </p:nvPr>
        </p:nvSpPr>
        <p:spPr>
          <a:xfrm>
            <a:off x="553152" y="1487664"/>
            <a:ext cx="9853591" cy="1582107"/>
          </a:xfrm>
        </p:spPr>
        <p:txBody>
          <a:bodyPr>
            <a:normAutofit/>
          </a:bodyPr>
          <a:lstStyle/>
          <a:p>
            <a:pPr marL="0" indent="0">
              <a:buNone/>
            </a:pPr>
            <a:r>
              <a:rPr lang="en-CA" sz="3200" dirty="0"/>
              <a:t>To download an EYE Child Report, simply click on the </a:t>
            </a:r>
            <a:r>
              <a:rPr lang="en-CA" sz="3200" b="1" dirty="0"/>
              <a:t>Get Report </a:t>
            </a:r>
            <a:r>
              <a:rPr lang="en-CA" sz="3200" dirty="0"/>
              <a:t>button next to the child’s name on your list of children. </a:t>
            </a:r>
          </a:p>
        </p:txBody>
      </p:sp>
      <p:pic>
        <p:nvPicPr>
          <p:cNvPr id="10" name="Picture 9">
            <a:extLst>
              <a:ext uri="{FF2B5EF4-FFF2-40B4-BE49-F238E27FC236}">
                <a16:creationId xmlns:a16="http://schemas.microsoft.com/office/drawing/2014/main" id="{CF7EF15C-9C6C-44A0-A62F-7CB33CB7C49B}"/>
              </a:ext>
            </a:extLst>
          </p:cNvPr>
          <p:cNvPicPr>
            <a:picLocks noChangeAspect="1"/>
          </p:cNvPicPr>
          <p:nvPr/>
        </p:nvPicPr>
        <p:blipFill>
          <a:blip r:embed="rId3"/>
          <a:stretch>
            <a:fillRect/>
          </a:stretch>
        </p:blipFill>
        <p:spPr>
          <a:xfrm>
            <a:off x="1437756" y="2937276"/>
            <a:ext cx="9316488" cy="3283252"/>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3440A2C-5040-46DB-AE0E-9E78EF60709F}"/>
              </a:ext>
            </a:extLst>
          </p:cNvPr>
          <p:cNvPicPr>
            <a:picLocks noChangeAspect="1"/>
          </p:cNvPicPr>
          <p:nvPr/>
        </p:nvPicPr>
        <p:blipFill>
          <a:blip r:embed="rId4"/>
          <a:stretch>
            <a:fillRect/>
          </a:stretch>
        </p:blipFill>
        <p:spPr>
          <a:xfrm>
            <a:off x="413539" y="5797107"/>
            <a:ext cx="1024217" cy="574935"/>
          </a:xfrm>
          <a:prstGeom prst="rect">
            <a:avLst/>
          </a:prstGeom>
        </p:spPr>
      </p:pic>
    </p:spTree>
    <p:extLst>
      <p:ext uri="{BB962C8B-B14F-4D97-AF65-F5344CB8AC3E}">
        <p14:creationId xmlns:p14="http://schemas.microsoft.com/office/powerpoint/2010/main" val="232443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6167E5-E4A1-44D6-81BB-E207A56E6BDC}"/>
              </a:ext>
            </a:extLst>
          </p:cNvPr>
          <p:cNvSpPr>
            <a:spLocks noGrp="1"/>
          </p:cNvSpPr>
          <p:nvPr>
            <p:ph type="title"/>
          </p:nvPr>
        </p:nvSpPr>
        <p:spPr>
          <a:xfrm>
            <a:off x="553152" y="401587"/>
            <a:ext cx="10515600" cy="1325563"/>
          </a:xfrm>
        </p:spPr>
        <p:txBody>
          <a:bodyPr>
            <a:normAutofit/>
          </a:bodyPr>
          <a:lstStyle/>
          <a:p>
            <a:r>
              <a:rPr lang="en-CA" sz="4800" b="0" dirty="0"/>
              <a:t>Additional features</a:t>
            </a:r>
          </a:p>
        </p:txBody>
      </p:sp>
      <p:sp>
        <p:nvSpPr>
          <p:cNvPr id="5" name="Content Placeholder 4">
            <a:extLst>
              <a:ext uri="{FF2B5EF4-FFF2-40B4-BE49-F238E27FC236}">
                <a16:creationId xmlns:a16="http://schemas.microsoft.com/office/drawing/2014/main" id="{3336DDB1-6505-495D-80C3-7924ABA0BD02}"/>
              </a:ext>
            </a:extLst>
          </p:cNvPr>
          <p:cNvSpPr>
            <a:spLocks noGrp="1"/>
          </p:cNvSpPr>
          <p:nvPr>
            <p:ph idx="1"/>
          </p:nvPr>
        </p:nvSpPr>
        <p:spPr>
          <a:xfrm>
            <a:off x="553152" y="1438836"/>
            <a:ext cx="5803403" cy="4252352"/>
          </a:xfrm>
        </p:spPr>
        <p:txBody>
          <a:bodyPr>
            <a:noAutofit/>
          </a:bodyPr>
          <a:lstStyle/>
          <a:p>
            <a:pPr marL="0" indent="0">
              <a:buNone/>
            </a:pPr>
            <a:r>
              <a:rPr lang="en-US" sz="3200" b="1" dirty="0"/>
              <a:t>Downloading EYE Child Reports in other languages</a:t>
            </a:r>
          </a:p>
          <a:p>
            <a:pPr marL="0" indent="0">
              <a:buNone/>
            </a:pPr>
            <a:r>
              <a:rPr lang="en-US" sz="3200" dirty="0"/>
              <a:t>Individual EYE Child Reports are available in over 20 languages. To download an EYE Child Report in another language, click the </a:t>
            </a:r>
            <a:r>
              <a:rPr lang="en-US" sz="3200" b="1" dirty="0"/>
              <a:t>Get Report </a:t>
            </a:r>
            <a:r>
              <a:rPr lang="en-US" sz="3200" dirty="0"/>
              <a:t>drop-down menu and select your preferred option. </a:t>
            </a:r>
          </a:p>
          <a:p>
            <a:pPr marL="0" indent="0">
              <a:buNone/>
            </a:pPr>
            <a:r>
              <a:rPr lang="en-US" sz="3200" dirty="0"/>
              <a:t>EYE Action Plans containing pre-populated results are also available in this menu.</a:t>
            </a:r>
            <a:endParaRPr lang="en-CA" sz="3200" dirty="0"/>
          </a:p>
        </p:txBody>
      </p:sp>
      <p:pic>
        <p:nvPicPr>
          <p:cNvPr id="13" name="Picture 12">
            <a:extLst>
              <a:ext uri="{FF2B5EF4-FFF2-40B4-BE49-F238E27FC236}">
                <a16:creationId xmlns:a16="http://schemas.microsoft.com/office/drawing/2014/main" id="{A555AA38-0DAE-4362-A2E8-3DD9D3C76347}"/>
              </a:ext>
            </a:extLst>
          </p:cNvPr>
          <p:cNvPicPr>
            <a:picLocks noChangeAspect="1"/>
          </p:cNvPicPr>
          <p:nvPr/>
        </p:nvPicPr>
        <p:blipFill>
          <a:blip r:embed="rId3"/>
          <a:stretch>
            <a:fillRect/>
          </a:stretch>
        </p:blipFill>
        <p:spPr>
          <a:xfrm>
            <a:off x="6592528" y="2431156"/>
            <a:ext cx="5245791" cy="22677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4597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71" y="400754"/>
            <a:ext cx="10253663" cy="1325563"/>
          </a:xfrm>
        </p:spPr>
        <p:txBody>
          <a:bodyPr>
            <a:normAutofit/>
          </a:bodyPr>
          <a:lstStyle/>
          <a:p>
            <a:r>
              <a:rPr lang="en-CA" sz="4800" b="0" noProof="0" dirty="0"/>
              <a:t>Data entry best practices</a:t>
            </a:r>
            <a:endParaRPr lang="en-CA" sz="4800" b="0" noProof="0" dirty="0">
              <a:solidFill>
                <a:srgbClr val="FF0000"/>
              </a:solidFill>
            </a:endParaRPr>
          </a:p>
        </p:txBody>
      </p:sp>
      <p:sp>
        <p:nvSpPr>
          <p:cNvPr id="6" name="TextBox 5">
            <a:extLst>
              <a:ext uri="{FF2B5EF4-FFF2-40B4-BE49-F238E27FC236}">
                <a16:creationId xmlns:a16="http://schemas.microsoft.com/office/drawing/2014/main" id="{152975B1-E3A6-4061-B576-F8BB0BBD5BB0}"/>
              </a:ext>
            </a:extLst>
          </p:cNvPr>
          <p:cNvSpPr txBox="1"/>
          <p:nvPr/>
        </p:nvSpPr>
        <p:spPr>
          <a:xfrm>
            <a:off x="669071" y="1287609"/>
            <a:ext cx="11149890" cy="517064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mn-cs"/>
              </a:rPr>
              <a:t>Once you’ve received an email from the EYE</a:t>
            </a:r>
            <a:r>
              <a:rPr kumimoji="0" lang="en-CA" sz="2800" b="0" i="0" u="none" strike="noStrike" kern="1200" cap="none" spc="0" normalizeH="0" noProof="0" dirty="0">
                <a:ln>
                  <a:noFill/>
                </a:ln>
                <a:effectLst/>
                <a:uLnTx/>
                <a:uFillTx/>
                <a:latin typeface="Calibri"/>
                <a:ea typeface="+mn-ea"/>
                <a:cs typeface="+mn-cs"/>
              </a:rPr>
              <a:t> support team with </a:t>
            </a:r>
            <a:r>
              <a:rPr kumimoji="0" lang="en-CA" sz="2800" b="0" i="0" u="none" strike="noStrike" kern="1200" cap="none" spc="0" normalizeH="0" baseline="0" noProof="0" dirty="0">
                <a:ln>
                  <a:noFill/>
                </a:ln>
                <a:effectLst/>
                <a:uLnTx/>
                <a:uFillTx/>
                <a:latin typeface="Calibri"/>
                <a:ea typeface="+mn-ea"/>
                <a:cs typeface="+mn-cs"/>
              </a:rPr>
              <a:t>your temporary password, log into the system </a:t>
            </a:r>
            <a:r>
              <a:rPr kumimoji="0" lang="en-CA" sz="2800" b="0" i="0" u="none" strike="noStrike" kern="1200" cap="none" spc="0" normalizeH="0" noProof="0" dirty="0">
                <a:ln>
                  <a:noFill/>
                </a:ln>
                <a:effectLst/>
                <a:uLnTx/>
                <a:uFillTx/>
                <a:latin typeface="Calibri"/>
                <a:ea typeface="+mn-ea"/>
                <a:cs typeface="+mn-cs"/>
              </a:rPr>
              <a:t>to make sure everything is in order.</a:t>
            </a:r>
            <a:endParaRPr kumimoji="0" lang="en-CA" sz="2800" b="0" i="0" u="none" strike="noStrike" kern="1200" cap="none" spc="0" normalizeH="0" baseline="0" noProof="0" dirty="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ea typeface="+mn-ea"/>
                <a:cs typeface="+mn-cs"/>
              </a:rPr>
              <a:t>Create a new password you’ll remember.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effectLst/>
                <a:uLnTx/>
                <a:uFillTx/>
                <a:latin typeface="Calibri"/>
              </a:rPr>
              <a:t>Start by verifying your </a:t>
            </a:r>
            <a:r>
              <a:rPr lang="en-CA" sz="2800" dirty="0">
                <a:latin typeface="Calibri"/>
              </a:rPr>
              <a:t>list of children and their demographic information; make any necessary edits.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latin typeface="Calibri"/>
              </a:rPr>
              <a:t>You don’t need to complete all your data entry at once. You can save the results and return to where you left off at a later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latin typeface="Calibri"/>
              </a:rPr>
              <a:t>Double-check the scores you entered into the system before generating the report. </a:t>
            </a:r>
            <a:r>
              <a:rPr lang="en-US" sz="2800" u="sng" dirty="0">
                <a:latin typeface="Calibri"/>
              </a:rPr>
              <a:t>Once you generate the report, you will not be able to go back and edit any of the scores.</a:t>
            </a:r>
            <a:endParaRPr lang="en-CA" sz="2800" u="sng" dirty="0">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200" b="0" i="0" u="none" strike="noStrike" kern="1200" cap="none" spc="0" normalizeH="0" baseline="0" noProof="0" dirty="0">
              <a:ln>
                <a:noFill/>
              </a:ln>
              <a:solidFill>
                <a:srgbClr val="565656"/>
              </a:solidFill>
              <a:effectLst/>
              <a:uLnTx/>
              <a:uFillTx/>
              <a:latin typeface="Calibri"/>
              <a:ea typeface="+mn-ea"/>
              <a:cs typeface="+mn-cs"/>
            </a:endParaRPr>
          </a:p>
        </p:txBody>
      </p:sp>
    </p:spTree>
    <p:extLst>
      <p:ext uri="{BB962C8B-B14F-4D97-AF65-F5344CB8AC3E}">
        <p14:creationId xmlns:p14="http://schemas.microsoft.com/office/powerpoint/2010/main" val="228620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392351"/>
            <a:ext cx="5725885" cy="1325563"/>
          </a:xfrm>
        </p:spPr>
        <p:txBody>
          <a:bodyPr>
            <a:noAutofit/>
          </a:bodyPr>
          <a:lstStyle/>
          <a:p>
            <a:r>
              <a:rPr lang="en-CA" sz="4800" b="0" noProof="0" dirty="0"/>
              <a:t>Online </a:t>
            </a:r>
            <a:r>
              <a:rPr lang="en-CA" sz="4800" b="0" dirty="0"/>
              <a:t>d</a:t>
            </a:r>
            <a:r>
              <a:rPr lang="en-CA" sz="4800" b="0" noProof="0" dirty="0"/>
              <a:t>ata entry resources</a:t>
            </a:r>
          </a:p>
        </p:txBody>
      </p:sp>
      <p:sp>
        <p:nvSpPr>
          <p:cNvPr id="6" name="Rectangle 5">
            <a:extLst>
              <a:ext uri="{FF2B5EF4-FFF2-40B4-BE49-F238E27FC236}">
                <a16:creationId xmlns:a16="http://schemas.microsoft.com/office/drawing/2014/main" id="{2BF55766-9905-4650-A6A6-F91B7CD350DB}"/>
              </a:ext>
            </a:extLst>
          </p:cNvPr>
          <p:cNvSpPr/>
          <p:nvPr/>
        </p:nvSpPr>
        <p:spPr>
          <a:xfrm>
            <a:off x="696686" y="2678001"/>
            <a:ext cx="475022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effectLst/>
                <a:uLnTx/>
                <a:uFillTx/>
                <a:latin typeface="Calibri"/>
                <a:ea typeface="+mn-ea"/>
                <a:cs typeface="+mn-cs"/>
              </a:rPr>
              <a:t>Need more help entering your data? Check out the</a:t>
            </a:r>
            <a:r>
              <a:rPr kumimoji="0" lang="en-US" sz="3200" b="1" i="0" u="none" strike="noStrike" kern="1200" cap="none" spc="0" normalizeH="0" baseline="0" noProof="0" dirty="0">
                <a:ln>
                  <a:noFill/>
                </a:ln>
                <a:effectLst/>
                <a:uLnTx/>
                <a:uFillTx/>
                <a:latin typeface="Calibri"/>
                <a:ea typeface="+mn-ea"/>
                <a:cs typeface="+mn-cs"/>
              </a:rPr>
              <a:t> Online Data Entry Guide!</a:t>
            </a:r>
            <a:endParaRPr kumimoji="0" lang="en-US" sz="32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65656"/>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400" b="0" i="0" u="none" strike="noStrike" kern="1200" cap="none" spc="0" normalizeH="0" baseline="0" noProof="0" dirty="0">
              <a:ln>
                <a:noFill/>
              </a:ln>
              <a:solidFill>
                <a:srgbClr val="565656"/>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B7AD84E-D144-48EA-BADE-DE78F7BEDC78}"/>
              </a:ext>
            </a:extLst>
          </p:cNvPr>
          <p:cNvPicPr>
            <a:picLocks noChangeAspect="1"/>
          </p:cNvPicPr>
          <p:nvPr/>
        </p:nvPicPr>
        <p:blipFill>
          <a:blip r:embed="rId3"/>
          <a:stretch>
            <a:fillRect/>
          </a:stretch>
        </p:blipFill>
        <p:spPr>
          <a:xfrm>
            <a:off x="6931671" y="674681"/>
            <a:ext cx="4238352" cy="5508637"/>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879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47175" y="1432293"/>
            <a:ext cx="5762807" cy="1143000"/>
          </a:xfrm>
          <a:prstGeom prst="rect">
            <a:avLst/>
          </a:prstGeom>
        </p:spPr>
        <p:txBody>
          <a:bodyPr lIns="91425" tIns="91425" rIns="91425" bIns="91425" anchor="b" anchorCtr="0">
            <a:noAutofit/>
          </a:bodyPr>
          <a:lstStyle/>
          <a:p>
            <a:r>
              <a:rPr lang="en" sz="60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3" name="TextBox 12"/>
          <p:cNvSpPr txBox="1"/>
          <p:nvPr/>
        </p:nvSpPr>
        <p:spPr>
          <a:xfrm>
            <a:off x="5959077" y="3429000"/>
            <a:ext cx="5924366" cy="24191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5F5F"/>
                </a:solidFill>
                <a:effectLst/>
                <a:uLnTx/>
                <a:uFillTx/>
                <a:latin typeface="Calibri" panose="020F0502020204030204"/>
                <a:ea typeface="+mn-ea"/>
                <a:cs typeface="+mn-cs"/>
              </a:rPr>
              <a:t>eye-support@thelearningbar.com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506-458-9311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1 877 840 2424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7A445"/>
              </a:solidFill>
              <a:effectLst/>
              <a:uLnTx/>
              <a:uFillTx/>
              <a:latin typeface="Calibri Light" panose="020F0302020204030204"/>
              <a:ea typeface="+mn-ea"/>
              <a:cs typeface="+mn-cs"/>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44935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59E66A-26FC-47C4-93F7-264934322296}"/>
              </a:ext>
            </a:extLst>
          </p:cNvPr>
          <p:cNvSpPr>
            <a:spLocks noGrp="1"/>
          </p:cNvSpPr>
          <p:nvPr>
            <p:ph type="title"/>
          </p:nvPr>
        </p:nvSpPr>
        <p:spPr>
          <a:xfrm>
            <a:off x="838199" y="401588"/>
            <a:ext cx="5257801" cy="1325563"/>
          </a:xfrm>
        </p:spPr>
        <p:txBody>
          <a:bodyPr>
            <a:normAutofit/>
          </a:bodyPr>
          <a:lstStyle/>
          <a:p>
            <a:r>
              <a:rPr lang="en-CA" sz="4800" b="0" dirty="0"/>
              <a:t>Getting started</a:t>
            </a:r>
          </a:p>
        </p:txBody>
      </p:sp>
      <p:sp>
        <p:nvSpPr>
          <p:cNvPr id="7" name="Content Placeholder 6">
            <a:extLst>
              <a:ext uri="{FF2B5EF4-FFF2-40B4-BE49-F238E27FC236}">
                <a16:creationId xmlns:a16="http://schemas.microsoft.com/office/drawing/2014/main" id="{D0230ACD-18A5-403E-B9D3-ED03364C8E9C}"/>
              </a:ext>
            </a:extLst>
          </p:cNvPr>
          <p:cNvSpPr>
            <a:spLocks noGrp="1"/>
          </p:cNvSpPr>
          <p:nvPr>
            <p:ph idx="1"/>
          </p:nvPr>
        </p:nvSpPr>
        <p:spPr>
          <a:xfrm>
            <a:off x="838199" y="2049820"/>
            <a:ext cx="5257801" cy="3723183"/>
          </a:xfrm>
        </p:spPr>
        <p:txBody>
          <a:bodyPr>
            <a:normAutofit/>
          </a:bodyPr>
          <a:lstStyle/>
          <a:p>
            <a:pPr marL="0" indent="0">
              <a:lnSpc>
                <a:spcPct val="100000"/>
              </a:lnSpc>
              <a:spcBef>
                <a:spcPts val="1000"/>
              </a:spcBef>
              <a:buNone/>
            </a:pPr>
            <a:r>
              <a:rPr lang="en-CA" sz="3200" dirty="0">
                <a:latin typeface="Calibri" panose="020F0502020204030204"/>
              </a:rPr>
              <a:t>You will receive an email from our EYE support team once your EYE-DA session is active.</a:t>
            </a:r>
          </a:p>
          <a:p>
            <a:pPr marL="0" indent="0">
              <a:lnSpc>
                <a:spcPct val="100000"/>
              </a:lnSpc>
              <a:spcBef>
                <a:spcPts val="1000"/>
              </a:spcBef>
              <a:buNone/>
            </a:pPr>
            <a:r>
              <a:rPr lang="en-CA" sz="3200" dirty="0">
                <a:latin typeface="Calibri" panose="020F0502020204030204"/>
              </a:rPr>
              <a:t>The start/end date of your </a:t>
            </a:r>
            <a:r>
              <a:rPr lang="en-CA" sz="3200" dirty="0"/>
              <a:t>session</a:t>
            </a:r>
            <a:r>
              <a:rPr lang="en-CA" sz="3200" dirty="0">
                <a:latin typeface="Calibri" panose="020F0502020204030204"/>
              </a:rPr>
              <a:t> is determined by your EYE coordinator.</a:t>
            </a:r>
          </a:p>
          <a:p>
            <a:pPr marL="0" indent="0">
              <a:lnSpc>
                <a:spcPct val="150000"/>
              </a:lnSpc>
              <a:buNone/>
            </a:pPr>
            <a:endParaRPr lang="en-CA" sz="2600" dirty="0"/>
          </a:p>
          <a:p>
            <a:pPr marL="0" indent="0">
              <a:lnSpc>
                <a:spcPct val="150000"/>
              </a:lnSpc>
              <a:buNone/>
            </a:pPr>
            <a:endParaRPr lang="en-CA" dirty="0"/>
          </a:p>
        </p:txBody>
      </p:sp>
      <p:pic>
        <p:nvPicPr>
          <p:cNvPr id="11" name="Picture 10">
            <a:extLst>
              <a:ext uri="{FF2B5EF4-FFF2-40B4-BE49-F238E27FC236}">
                <a16:creationId xmlns:a16="http://schemas.microsoft.com/office/drawing/2014/main" id="{D2E2A9A1-6DEA-4C38-9897-14AE7FE41937}"/>
              </a:ext>
            </a:extLst>
          </p:cNvPr>
          <p:cNvPicPr>
            <a:picLocks noChangeAspect="1"/>
          </p:cNvPicPr>
          <p:nvPr/>
        </p:nvPicPr>
        <p:blipFill>
          <a:blip r:embed="rId3"/>
          <a:stretch>
            <a:fillRect/>
          </a:stretch>
        </p:blipFill>
        <p:spPr>
          <a:xfrm>
            <a:off x="6920593" y="648830"/>
            <a:ext cx="3788228" cy="5666060"/>
          </a:xfrm>
          <a:prstGeom prst="rect">
            <a:avLst/>
          </a:prstGeom>
        </p:spPr>
      </p:pic>
      <p:sp>
        <p:nvSpPr>
          <p:cNvPr id="12" name="Rectangle 11">
            <a:extLst>
              <a:ext uri="{FF2B5EF4-FFF2-40B4-BE49-F238E27FC236}">
                <a16:creationId xmlns:a16="http://schemas.microsoft.com/office/drawing/2014/main" id="{5E87B603-290C-45D8-9ABA-4F4D0C355F79}"/>
              </a:ext>
            </a:extLst>
          </p:cNvPr>
          <p:cNvSpPr/>
          <p:nvPr/>
        </p:nvSpPr>
        <p:spPr>
          <a:xfrm>
            <a:off x="7354388" y="3303335"/>
            <a:ext cx="2730138" cy="35705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7862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59E66A-26FC-47C4-93F7-264934322296}"/>
              </a:ext>
            </a:extLst>
          </p:cNvPr>
          <p:cNvSpPr>
            <a:spLocks noGrp="1"/>
          </p:cNvSpPr>
          <p:nvPr>
            <p:ph type="title"/>
          </p:nvPr>
        </p:nvSpPr>
        <p:spPr>
          <a:xfrm>
            <a:off x="838200" y="401588"/>
            <a:ext cx="5257800" cy="1325563"/>
          </a:xfrm>
        </p:spPr>
        <p:txBody>
          <a:bodyPr>
            <a:normAutofit/>
          </a:bodyPr>
          <a:lstStyle/>
          <a:p>
            <a:r>
              <a:rPr lang="en-CA" sz="4800" b="0" dirty="0"/>
              <a:t>Getting started</a:t>
            </a:r>
          </a:p>
        </p:txBody>
      </p:sp>
      <p:sp>
        <p:nvSpPr>
          <p:cNvPr id="7" name="Content Placeholder 6">
            <a:extLst>
              <a:ext uri="{FF2B5EF4-FFF2-40B4-BE49-F238E27FC236}">
                <a16:creationId xmlns:a16="http://schemas.microsoft.com/office/drawing/2014/main" id="{D0230ACD-18A5-403E-B9D3-ED03364C8E9C}"/>
              </a:ext>
            </a:extLst>
          </p:cNvPr>
          <p:cNvSpPr>
            <a:spLocks noGrp="1"/>
          </p:cNvSpPr>
          <p:nvPr>
            <p:ph idx="1"/>
          </p:nvPr>
        </p:nvSpPr>
        <p:spPr>
          <a:xfrm>
            <a:off x="772886" y="2060812"/>
            <a:ext cx="7146998" cy="4395599"/>
          </a:xfrm>
        </p:spPr>
        <p:txBody>
          <a:bodyPr>
            <a:noAutofit/>
          </a:bodyPr>
          <a:lstStyle/>
          <a:p>
            <a:pPr marL="0" indent="0">
              <a:lnSpc>
                <a:spcPct val="150000"/>
              </a:lnSpc>
              <a:buNone/>
            </a:pPr>
            <a:r>
              <a:rPr lang="en-CA" sz="3200" dirty="0"/>
              <a:t>Enter your username (typically your work email address) and the unique password provided by our support team. </a:t>
            </a:r>
          </a:p>
        </p:txBody>
      </p:sp>
      <p:pic>
        <p:nvPicPr>
          <p:cNvPr id="11" name="Picture 10">
            <a:extLst>
              <a:ext uri="{FF2B5EF4-FFF2-40B4-BE49-F238E27FC236}">
                <a16:creationId xmlns:a16="http://schemas.microsoft.com/office/drawing/2014/main" id="{D2E2A9A1-6DEA-4C38-9897-14AE7FE41937}"/>
              </a:ext>
            </a:extLst>
          </p:cNvPr>
          <p:cNvPicPr>
            <a:picLocks noChangeAspect="1"/>
          </p:cNvPicPr>
          <p:nvPr/>
        </p:nvPicPr>
        <p:blipFill>
          <a:blip r:embed="rId3"/>
          <a:stretch>
            <a:fillRect/>
          </a:stretch>
        </p:blipFill>
        <p:spPr>
          <a:xfrm>
            <a:off x="8156096" y="470305"/>
            <a:ext cx="3788228" cy="5666060"/>
          </a:xfrm>
          <a:prstGeom prst="rect">
            <a:avLst/>
          </a:prstGeom>
        </p:spPr>
      </p:pic>
      <p:sp>
        <p:nvSpPr>
          <p:cNvPr id="12" name="Rectangle 11">
            <a:extLst>
              <a:ext uri="{FF2B5EF4-FFF2-40B4-BE49-F238E27FC236}">
                <a16:creationId xmlns:a16="http://schemas.microsoft.com/office/drawing/2014/main" id="{5E87B603-290C-45D8-9ABA-4F4D0C355F79}"/>
              </a:ext>
            </a:extLst>
          </p:cNvPr>
          <p:cNvSpPr/>
          <p:nvPr/>
        </p:nvSpPr>
        <p:spPr>
          <a:xfrm>
            <a:off x="8688976" y="2946284"/>
            <a:ext cx="2730138" cy="35705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4" name="Arrow: Right 13">
            <a:extLst>
              <a:ext uri="{FF2B5EF4-FFF2-40B4-BE49-F238E27FC236}">
                <a16:creationId xmlns:a16="http://schemas.microsoft.com/office/drawing/2014/main" id="{3FF2BC38-E93D-4DD8-BBE7-9C41DAC305B8}"/>
              </a:ext>
            </a:extLst>
          </p:cNvPr>
          <p:cNvSpPr/>
          <p:nvPr/>
        </p:nvSpPr>
        <p:spPr>
          <a:xfrm>
            <a:off x="7419704" y="3573620"/>
            <a:ext cx="1262418" cy="61545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155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59E66A-26FC-47C4-93F7-264934322296}"/>
              </a:ext>
            </a:extLst>
          </p:cNvPr>
          <p:cNvSpPr>
            <a:spLocks noGrp="1"/>
          </p:cNvSpPr>
          <p:nvPr>
            <p:ph type="title"/>
          </p:nvPr>
        </p:nvSpPr>
        <p:spPr>
          <a:xfrm>
            <a:off x="838200" y="401588"/>
            <a:ext cx="5257800" cy="1325563"/>
          </a:xfrm>
        </p:spPr>
        <p:txBody>
          <a:bodyPr>
            <a:normAutofit/>
          </a:bodyPr>
          <a:lstStyle/>
          <a:p>
            <a:r>
              <a:rPr lang="en-CA" sz="4800" b="0" dirty="0"/>
              <a:t>Getting started</a:t>
            </a:r>
          </a:p>
        </p:txBody>
      </p:sp>
      <p:sp>
        <p:nvSpPr>
          <p:cNvPr id="7" name="Content Placeholder 6">
            <a:extLst>
              <a:ext uri="{FF2B5EF4-FFF2-40B4-BE49-F238E27FC236}">
                <a16:creationId xmlns:a16="http://schemas.microsoft.com/office/drawing/2014/main" id="{D0230ACD-18A5-403E-B9D3-ED03364C8E9C}"/>
              </a:ext>
            </a:extLst>
          </p:cNvPr>
          <p:cNvSpPr>
            <a:spLocks noGrp="1"/>
          </p:cNvSpPr>
          <p:nvPr>
            <p:ph idx="1"/>
          </p:nvPr>
        </p:nvSpPr>
        <p:spPr>
          <a:xfrm>
            <a:off x="772886" y="2005781"/>
            <a:ext cx="5257800" cy="2965129"/>
          </a:xfrm>
        </p:spPr>
        <p:txBody>
          <a:bodyPr>
            <a:normAutofit/>
          </a:bodyPr>
          <a:lstStyle/>
          <a:p>
            <a:pPr marL="0" indent="0">
              <a:lnSpc>
                <a:spcPct val="150000"/>
              </a:lnSpc>
              <a:buNone/>
            </a:pPr>
            <a:r>
              <a:rPr lang="en-CA" sz="3200" dirty="0"/>
              <a:t>Forgot your password? Simply </a:t>
            </a:r>
            <a:r>
              <a:rPr lang="en-US" sz="3200" dirty="0"/>
              <a:t>click on this link to request a password reset.</a:t>
            </a:r>
            <a:endParaRPr lang="en-CA" sz="3200" dirty="0"/>
          </a:p>
          <a:p>
            <a:endParaRPr lang="en-CA" dirty="0"/>
          </a:p>
        </p:txBody>
      </p:sp>
      <p:pic>
        <p:nvPicPr>
          <p:cNvPr id="11" name="Picture 10">
            <a:extLst>
              <a:ext uri="{FF2B5EF4-FFF2-40B4-BE49-F238E27FC236}">
                <a16:creationId xmlns:a16="http://schemas.microsoft.com/office/drawing/2014/main" id="{D2E2A9A1-6DEA-4C38-9897-14AE7FE41937}"/>
              </a:ext>
            </a:extLst>
          </p:cNvPr>
          <p:cNvPicPr>
            <a:picLocks noChangeAspect="1"/>
          </p:cNvPicPr>
          <p:nvPr/>
        </p:nvPicPr>
        <p:blipFill>
          <a:blip r:embed="rId3"/>
          <a:stretch>
            <a:fillRect/>
          </a:stretch>
        </p:blipFill>
        <p:spPr>
          <a:xfrm>
            <a:off x="6825342" y="595970"/>
            <a:ext cx="3788228" cy="5666060"/>
          </a:xfrm>
          <a:prstGeom prst="rect">
            <a:avLst/>
          </a:prstGeom>
        </p:spPr>
      </p:pic>
      <p:sp>
        <p:nvSpPr>
          <p:cNvPr id="12" name="Rectangle 11">
            <a:extLst>
              <a:ext uri="{FF2B5EF4-FFF2-40B4-BE49-F238E27FC236}">
                <a16:creationId xmlns:a16="http://schemas.microsoft.com/office/drawing/2014/main" id="{5E87B603-290C-45D8-9ABA-4F4D0C355F79}"/>
              </a:ext>
            </a:extLst>
          </p:cNvPr>
          <p:cNvSpPr/>
          <p:nvPr/>
        </p:nvSpPr>
        <p:spPr>
          <a:xfrm>
            <a:off x="7354388" y="3303335"/>
            <a:ext cx="2730138" cy="35705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3" name="Arrow: Right 12">
            <a:extLst>
              <a:ext uri="{FF2B5EF4-FFF2-40B4-BE49-F238E27FC236}">
                <a16:creationId xmlns:a16="http://schemas.microsoft.com/office/drawing/2014/main" id="{03BA4F5C-BC89-45B5-BFC3-B98DAB43A206}"/>
              </a:ext>
            </a:extLst>
          </p:cNvPr>
          <p:cNvSpPr/>
          <p:nvPr/>
        </p:nvSpPr>
        <p:spPr>
          <a:xfrm>
            <a:off x="5366659" y="4970910"/>
            <a:ext cx="2459027" cy="106347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2" name="Rectangle: Rounded Corners 1">
            <a:extLst>
              <a:ext uri="{FF2B5EF4-FFF2-40B4-BE49-F238E27FC236}">
                <a16:creationId xmlns:a16="http://schemas.microsoft.com/office/drawing/2014/main" id="{1857D33C-B37B-4795-9212-55DF631619FD}"/>
              </a:ext>
            </a:extLst>
          </p:cNvPr>
          <p:cNvSpPr/>
          <p:nvPr/>
        </p:nvSpPr>
        <p:spPr>
          <a:xfrm>
            <a:off x="8044542" y="5194920"/>
            <a:ext cx="1349829" cy="6154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423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F396-8E55-4B39-90B5-EAD40B8EF771}"/>
              </a:ext>
            </a:extLst>
          </p:cNvPr>
          <p:cNvSpPr>
            <a:spLocks noGrp="1"/>
          </p:cNvSpPr>
          <p:nvPr>
            <p:ph type="title"/>
          </p:nvPr>
        </p:nvSpPr>
        <p:spPr/>
        <p:txBody>
          <a:bodyPr>
            <a:normAutofit/>
          </a:bodyPr>
          <a:lstStyle/>
          <a:p>
            <a:r>
              <a:rPr lang="en-CA" sz="4800" b="0" dirty="0"/>
              <a:t>Getting started</a:t>
            </a:r>
          </a:p>
        </p:txBody>
      </p:sp>
      <p:sp>
        <p:nvSpPr>
          <p:cNvPr id="3" name="Content Placeholder 2">
            <a:extLst>
              <a:ext uri="{FF2B5EF4-FFF2-40B4-BE49-F238E27FC236}">
                <a16:creationId xmlns:a16="http://schemas.microsoft.com/office/drawing/2014/main" id="{77AF4A4F-41C5-40AE-80D6-3BE2506A2233}"/>
              </a:ext>
            </a:extLst>
          </p:cNvPr>
          <p:cNvSpPr>
            <a:spLocks noGrp="1"/>
          </p:cNvSpPr>
          <p:nvPr>
            <p:ph idx="1"/>
          </p:nvPr>
        </p:nvSpPr>
        <p:spPr>
          <a:xfrm>
            <a:off x="838200" y="1727151"/>
            <a:ext cx="10515600" cy="3877517"/>
          </a:xfrm>
        </p:spPr>
        <p:txBody>
          <a:bodyPr/>
          <a:lstStyle/>
          <a:p>
            <a:pPr marL="0" indent="0">
              <a:buNone/>
            </a:pPr>
            <a:r>
              <a:rPr lang="en-US" sz="3200" dirty="0"/>
              <a:t>After logging in, you can access the wide variety of features that our online data entry site has to offer. </a:t>
            </a:r>
            <a:endParaRPr lang="en-US" dirty="0"/>
          </a:p>
          <a:p>
            <a:endParaRPr lang="en-CA" dirty="0"/>
          </a:p>
        </p:txBody>
      </p:sp>
      <p:pic>
        <p:nvPicPr>
          <p:cNvPr id="6" name="Picture 5">
            <a:extLst>
              <a:ext uri="{FF2B5EF4-FFF2-40B4-BE49-F238E27FC236}">
                <a16:creationId xmlns:a16="http://schemas.microsoft.com/office/drawing/2014/main" id="{8BBEA5DA-8A61-49B8-8A2F-50D3AFE3D603}"/>
              </a:ext>
            </a:extLst>
          </p:cNvPr>
          <p:cNvPicPr>
            <a:picLocks noChangeAspect="1"/>
          </p:cNvPicPr>
          <p:nvPr/>
        </p:nvPicPr>
        <p:blipFill>
          <a:blip r:embed="rId3"/>
          <a:stretch>
            <a:fillRect/>
          </a:stretch>
        </p:blipFill>
        <p:spPr>
          <a:xfrm>
            <a:off x="2905431" y="3641432"/>
            <a:ext cx="6761367" cy="2978836"/>
          </a:xfrm>
          <a:prstGeom prst="rect">
            <a:avLst/>
          </a:prstGeom>
          <a:ln>
            <a:solidFill>
              <a:schemeClr val="tx1"/>
            </a:solidFill>
          </a:ln>
        </p:spPr>
      </p:pic>
    </p:spTree>
    <p:extLst>
      <p:ext uri="{BB962C8B-B14F-4D97-AF65-F5344CB8AC3E}">
        <p14:creationId xmlns:p14="http://schemas.microsoft.com/office/powerpoint/2010/main" val="161096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5A01BB-52EB-491C-A445-8D24A37ED071}"/>
              </a:ext>
            </a:extLst>
          </p:cNvPr>
          <p:cNvSpPr>
            <a:spLocks noGrp="1"/>
          </p:cNvSpPr>
          <p:nvPr>
            <p:ph type="title"/>
          </p:nvPr>
        </p:nvSpPr>
        <p:spPr>
          <a:xfrm>
            <a:off x="838200" y="401588"/>
            <a:ext cx="5257800" cy="1325563"/>
          </a:xfrm>
        </p:spPr>
        <p:txBody>
          <a:bodyPr>
            <a:normAutofit/>
          </a:bodyPr>
          <a:lstStyle/>
          <a:p>
            <a:r>
              <a:rPr lang="en-CA" sz="4800" b="0" dirty="0"/>
              <a:t>General navigation </a:t>
            </a:r>
          </a:p>
        </p:txBody>
      </p:sp>
      <p:pic>
        <p:nvPicPr>
          <p:cNvPr id="9" name="Content Placeholder 8">
            <a:extLst>
              <a:ext uri="{FF2B5EF4-FFF2-40B4-BE49-F238E27FC236}">
                <a16:creationId xmlns:a16="http://schemas.microsoft.com/office/drawing/2014/main" id="{F9723614-D02F-44FE-9D0B-DED299D77236}"/>
              </a:ext>
            </a:extLst>
          </p:cNvPr>
          <p:cNvPicPr>
            <a:picLocks noGrp="1" noChangeAspect="1"/>
          </p:cNvPicPr>
          <p:nvPr>
            <p:ph idx="1"/>
          </p:nvPr>
        </p:nvPicPr>
        <p:blipFill>
          <a:blip r:embed="rId3"/>
          <a:stretch>
            <a:fillRect/>
          </a:stretch>
        </p:blipFill>
        <p:spPr>
          <a:xfrm>
            <a:off x="724988" y="3068271"/>
            <a:ext cx="10515600" cy="583218"/>
          </a:xfrm>
        </p:spPr>
        <p:style>
          <a:lnRef idx="2">
            <a:schemeClr val="dk1"/>
          </a:lnRef>
          <a:fillRef idx="1">
            <a:schemeClr val="lt1"/>
          </a:fillRef>
          <a:effectRef idx="0">
            <a:schemeClr val="dk1"/>
          </a:effectRef>
          <a:fontRef idx="minor">
            <a:schemeClr val="dk1"/>
          </a:fontRef>
        </p:style>
      </p:pic>
      <p:sp>
        <p:nvSpPr>
          <p:cNvPr id="11" name="TextBox 10">
            <a:extLst>
              <a:ext uri="{FF2B5EF4-FFF2-40B4-BE49-F238E27FC236}">
                <a16:creationId xmlns:a16="http://schemas.microsoft.com/office/drawing/2014/main" id="{4654D58A-2D2A-49FD-BF78-30E65EA64C2A}"/>
              </a:ext>
            </a:extLst>
          </p:cNvPr>
          <p:cNvSpPr txBox="1"/>
          <p:nvPr/>
        </p:nvSpPr>
        <p:spPr>
          <a:xfrm>
            <a:off x="2762384" y="4082136"/>
            <a:ext cx="151966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Return to the</a:t>
            </a:r>
          </a:p>
          <a:p>
            <a:r>
              <a:rPr lang="en-US" dirty="0"/>
              <a:t>landing page</a:t>
            </a:r>
            <a:endParaRPr lang="en-CA" dirty="0"/>
          </a:p>
        </p:txBody>
      </p:sp>
      <p:sp>
        <p:nvSpPr>
          <p:cNvPr id="13" name="TextBox 12">
            <a:extLst>
              <a:ext uri="{FF2B5EF4-FFF2-40B4-BE49-F238E27FC236}">
                <a16:creationId xmlns:a16="http://schemas.microsoft.com/office/drawing/2014/main" id="{210E7A8A-66BA-4094-AB6C-F1F0B055534B}"/>
              </a:ext>
            </a:extLst>
          </p:cNvPr>
          <p:cNvSpPr txBox="1"/>
          <p:nvPr/>
        </p:nvSpPr>
        <p:spPr>
          <a:xfrm>
            <a:off x="6096000" y="699938"/>
            <a:ext cx="1533806"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Your profile</a:t>
            </a:r>
            <a:r>
              <a:rPr lang="en-US" dirty="0"/>
              <a:t>: update your</a:t>
            </a:r>
          </a:p>
          <a:p>
            <a:r>
              <a:rPr lang="en-US" dirty="0"/>
              <a:t>name, password, and</a:t>
            </a:r>
          </a:p>
          <a:p>
            <a:r>
              <a:rPr lang="en-US" dirty="0"/>
              <a:t>preferred system settings</a:t>
            </a:r>
            <a:endParaRPr lang="en-CA" dirty="0"/>
          </a:p>
        </p:txBody>
      </p:sp>
      <p:sp>
        <p:nvSpPr>
          <p:cNvPr id="15" name="TextBox 14">
            <a:extLst>
              <a:ext uri="{FF2B5EF4-FFF2-40B4-BE49-F238E27FC236}">
                <a16:creationId xmlns:a16="http://schemas.microsoft.com/office/drawing/2014/main" id="{1D811E67-4FEC-4587-9F04-846E8C04C772}"/>
              </a:ext>
            </a:extLst>
          </p:cNvPr>
          <p:cNvSpPr txBox="1"/>
          <p:nvPr/>
        </p:nvSpPr>
        <p:spPr>
          <a:xfrm>
            <a:off x="9095824" y="2090064"/>
            <a:ext cx="693971"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dirty="0"/>
              <a:t>Email</a:t>
            </a:r>
          </a:p>
          <a:p>
            <a:r>
              <a:rPr lang="en-CA" dirty="0"/>
              <a:t>us</a:t>
            </a:r>
          </a:p>
        </p:txBody>
      </p:sp>
      <p:sp>
        <p:nvSpPr>
          <p:cNvPr id="17" name="TextBox 16">
            <a:extLst>
              <a:ext uri="{FF2B5EF4-FFF2-40B4-BE49-F238E27FC236}">
                <a16:creationId xmlns:a16="http://schemas.microsoft.com/office/drawing/2014/main" id="{CA3FCC8A-C878-42EB-9E98-261F0224969C}"/>
              </a:ext>
            </a:extLst>
          </p:cNvPr>
          <p:cNvSpPr txBox="1"/>
          <p:nvPr/>
        </p:nvSpPr>
        <p:spPr>
          <a:xfrm>
            <a:off x="9181549" y="4072383"/>
            <a:ext cx="110816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dirty="0"/>
              <a:t>Our phone</a:t>
            </a:r>
          </a:p>
          <a:p>
            <a:r>
              <a:rPr lang="en-CA" dirty="0"/>
              <a:t>numbers</a:t>
            </a:r>
          </a:p>
        </p:txBody>
      </p:sp>
      <p:sp>
        <p:nvSpPr>
          <p:cNvPr id="19" name="TextBox 18">
            <a:extLst>
              <a:ext uri="{FF2B5EF4-FFF2-40B4-BE49-F238E27FC236}">
                <a16:creationId xmlns:a16="http://schemas.microsoft.com/office/drawing/2014/main" id="{BF33210E-8D4D-4E46-9935-710118204041}"/>
              </a:ext>
            </a:extLst>
          </p:cNvPr>
          <p:cNvSpPr txBox="1"/>
          <p:nvPr/>
        </p:nvSpPr>
        <p:spPr>
          <a:xfrm>
            <a:off x="9876345" y="2084932"/>
            <a:ext cx="58347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dirty="0"/>
              <a:t>Log</a:t>
            </a:r>
          </a:p>
          <a:p>
            <a:r>
              <a:rPr lang="en-CA" dirty="0"/>
              <a:t>out</a:t>
            </a:r>
          </a:p>
        </p:txBody>
      </p:sp>
      <p:sp>
        <p:nvSpPr>
          <p:cNvPr id="21" name="TextBox 20">
            <a:extLst>
              <a:ext uri="{FF2B5EF4-FFF2-40B4-BE49-F238E27FC236}">
                <a16:creationId xmlns:a16="http://schemas.microsoft.com/office/drawing/2014/main" id="{8C19A407-E4C0-415D-AABA-32883CB4C965}"/>
              </a:ext>
            </a:extLst>
          </p:cNvPr>
          <p:cNvSpPr txBox="1"/>
          <p:nvPr/>
        </p:nvSpPr>
        <p:spPr>
          <a:xfrm>
            <a:off x="10418689" y="4072611"/>
            <a:ext cx="107115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dirty="0"/>
              <a:t>Language</a:t>
            </a:r>
          </a:p>
          <a:p>
            <a:r>
              <a:rPr lang="en-CA" dirty="0"/>
              <a:t>selector</a:t>
            </a:r>
          </a:p>
        </p:txBody>
      </p:sp>
      <p:sp>
        <p:nvSpPr>
          <p:cNvPr id="23" name="TextBox 22">
            <a:extLst>
              <a:ext uri="{FF2B5EF4-FFF2-40B4-BE49-F238E27FC236}">
                <a16:creationId xmlns:a16="http://schemas.microsoft.com/office/drawing/2014/main" id="{710C9FAE-185C-4B4A-B4E8-0E8A6A1432E5}"/>
              </a:ext>
            </a:extLst>
          </p:cNvPr>
          <p:cNvSpPr txBox="1"/>
          <p:nvPr/>
        </p:nvSpPr>
        <p:spPr>
          <a:xfrm>
            <a:off x="7713337" y="966662"/>
            <a:ext cx="1291615"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b="1" dirty="0"/>
              <a:t>Resources &amp; Help</a:t>
            </a:r>
            <a:r>
              <a:rPr lang="en-CA" dirty="0"/>
              <a:t>: find all your EYE-DA resources here</a:t>
            </a:r>
          </a:p>
        </p:txBody>
      </p:sp>
      <p:sp>
        <p:nvSpPr>
          <p:cNvPr id="24" name="TextBox 23">
            <a:extLst>
              <a:ext uri="{FF2B5EF4-FFF2-40B4-BE49-F238E27FC236}">
                <a16:creationId xmlns:a16="http://schemas.microsoft.com/office/drawing/2014/main" id="{9BAE3578-C816-4ABB-925E-557E2D52EFEF}"/>
              </a:ext>
            </a:extLst>
          </p:cNvPr>
          <p:cNvSpPr txBox="1"/>
          <p:nvPr/>
        </p:nvSpPr>
        <p:spPr>
          <a:xfrm>
            <a:off x="7532914" y="4072383"/>
            <a:ext cx="1519663"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CA" b="1" dirty="0"/>
              <a:t>What’s New? </a:t>
            </a:r>
            <a:r>
              <a:rPr lang="en-CA" dirty="0"/>
              <a:t>Learn more  about our latest features and updates</a:t>
            </a:r>
          </a:p>
        </p:txBody>
      </p:sp>
      <p:sp>
        <p:nvSpPr>
          <p:cNvPr id="25" name="Arrow: Down 24">
            <a:extLst>
              <a:ext uri="{FF2B5EF4-FFF2-40B4-BE49-F238E27FC236}">
                <a16:creationId xmlns:a16="http://schemas.microsoft.com/office/drawing/2014/main" id="{BBAF8A15-AE40-40DD-B717-AA3A6CDCA4C7}"/>
              </a:ext>
            </a:extLst>
          </p:cNvPr>
          <p:cNvSpPr/>
          <p:nvPr/>
        </p:nvSpPr>
        <p:spPr>
          <a:xfrm>
            <a:off x="6996526" y="2758947"/>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26" name="Arrow: Down 25">
            <a:extLst>
              <a:ext uri="{FF2B5EF4-FFF2-40B4-BE49-F238E27FC236}">
                <a16:creationId xmlns:a16="http://schemas.microsoft.com/office/drawing/2014/main" id="{01480C9E-8504-4F4F-A546-6D865BFFB865}"/>
              </a:ext>
            </a:extLst>
          </p:cNvPr>
          <p:cNvSpPr/>
          <p:nvPr/>
        </p:nvSpPr>
        <p:spPr>
          <a:xfrm>
            <a:off x="8633464" y="2758947"/>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27" name="Arrow: Down 26">
            <a:extLst>
              <a:ext uri="{FF2B5EF4-FFF2-40B4-BE49-F238E27FC236}">
                <a16:creationId xmlns:a16="http://schemas.microsoft.com/office/drawing/2014/main" id="{266B5703-F350-4226-8BDA-391D9D595746}"/>
              </a:ext>
            </a:extLst>
          </p:cNvPr>
          <p:cNvSpPr/>
          <p:nvPr/>
        </p:nvSpPr>
        <p:spPr>
          <a:xfrm>
            <a:off x="9898376" y="2758947"/>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28" name="Arrow: Down 27">
            <a:extLst>
              <a:ext uri="{FF2B5EF4-FFF2-40B4-BE49-F238E27FC236}">
                <a16:creationId xmlns:a16="http://schemas.microsoft.com/office/drawing/2014/main" id="{8F5F643A-74CF-4F85-919F-FBF3A345EDC5}"/>
              </a:ext>
            </a:extLst>
          </p:cNvPr>
          <p:cNvSpPr/>
          <p:nvPr/>
        </p:nvSpPr>
        <p:spPr>
          <a:xfrm>
            <a:off x="9127811" y="2758947"/>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29" name="Arrow: Down 28">
            <a:extLst>
              <a:ext uri="{FF2B5EF4-FFF2-40B4-BE49-F238E27FC236}">
                <a16:creationId xmlns:a16="http://schemas.microsoft.com/office/drawing/2014/main" id="{8D1A5AD2-5890-4D26-9B4A-9A379DB2D23A}"/>
              </a:ext>
            </a:extLst>
          </p:cNvPr>
          <p:cNvSpPr/>
          <p:nvPr/>
        </p:nvSpPr>
        <p:spPr>
          <a:xfrm rot="10800000">
            <a:off x="3365735" y="3623263"/>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30" name="Arrow: Down 29">
            <a:extLst>
              <a:ext uri="{FF2B5EF4-FFF2-40B4-BE49-F238E27FC236}">
                <a16:creationId xmlns:a16="http://schemas.microsoft.com/office/drawing/2014/main" id="{5161E38F-330B-4717-BEF2-418604189E92}"/>
              </a:ext>
            </a:extLst>
          </p:cNvPr>
          <p:cNvSpPr/>
          <p:nvPr/>
        </p:nvSpPr>
        <p:spPr>
          <a:xfrm rot="10800000">
            <a:off x="9499959" y="3623263"/>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31" name="Arrow: Down 30">
            <a:extLst>
              <a:ext uri="{FF2B5EF4-FFF2-40B4-BE49-F238E27FC236}">
                <a16:creationId xmlns:a16="http://schemas.microsoft.com/office/drawing/2014/main" id="{91C69DAB-A32F-4E36-ADA4-13F6C366B893}"/>
              </a:ext>
            </a:extLst>
          </p:cNvPr>
          <p:cNvSpPr/>
          <p:nvPr/>
        </p:nvSpPr>
        <p:spPr>
          <a:xfrm rot="10800000">
            <a:off x="10644595" y="3623265"/>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32" name="Arrow: Down 31">
            <a:extLst>
              <a:ext uri="{FF2B5EF4-FFF2-40B4-BE49-F238E27FC236}">
                <a16:creationId xmlns:a16="http://schemas.microsoft.com/office/drawing/2014/main" id="{BFF18232-D723-4761-91E4-4958424D35B4}"/>
              </a:ext>
            </a:extLst>
          </p:cNvPr>
          <p:cNvSpPr/>
          <p:nvPr/>
        </p:nvSpPr>
        <p:spPr>
          <a:xfrm rot="10800000">
            <a:off x="8246474" y="3623263"/>
            <a:ext cx="312961" cy="4196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99424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B77D-9412-4296-AFA6-02F9D8E75D18}"/>
              </a:ext>
            </a:extLst>
          </p:cNvPr>
          <p:cNvSpPr>
            <a:spLocks noGrp="1"/>
          </p:cNvSpPr>
          <p:nvPr>
            <p:ph type="title"/>
          </p:nvPr>
        </p:nvSpPr>
        <p:spPr/>
        <p:txBody>
          <a:bodyPr>
            <a:normAutofit/>
          </a:bodyPr>
          <a:lstStyle/>
          <a:p>
            <a:r>
              <a:rPr lang="en-CA" sz="4800" b="0" dirty="0"/>
              <a:t>EYE-DA class lists</a:t>
            </a:r>
          </a:p>
        </p:txBody>
      </p:sp>
      <p:sp>
        <p:nvSpPr>
          <p:cNvPr id="3" name="Content Placeholder 2">
            <a:extLst>
              <a:ext uri="{FF2B5EF4-FFF2-40B4-BE49-F238E27FC236}">
                <a16:creationId xmlns:a16="http://schemas.microsoft.com/office/drawing/2014/main" id="{D9DE7A34-B2DF-4E72-9270-B97849513A36}"/>
              </a:ext>
            </a:extLst>
          </p:cNvPr>
          <p:cNvSpPr>
            <a:spLocks noGrp="1"/>
          </p:cNvSpPr>
          <p:nvPr>
            <p:ph idx="1"/>
          </p:nvPr>
        </p:nvSpPr>
        <p:spPr>
          <a:xfrm>
            <a:off x="838200" y="1487605"/>
            <a:ext cx="10123212" cy="4211119"/>
          </a:xfrm>
        </p:spPr>
        <p:txBody>
          <a:bodyPr/>
          <a:lstStyle/>
          <a:p>
            <a:pPr marL="0" indent="0">
              <a:buNone/>
            </a:pPr>
            <a:r>
              <a:rPr lang="en-CA" sz="3200" dirty="0"/>
              <a:t>When you log in to the system, you may see your class listed (</a:t>
            </a:r>
            <a:r>
              <a:rPr lang="en-US" sz="3200" dirty="0"/>
              <a:t>depending on your type of EYE-DA session)</a:t>
            </a:r>
            <a:r>
              <a:rPr lang="en-CA" sz="3200" dirty="0"/>
              <a:t> </a:t>
            </a:r>
            <a:r>
              <a:rPr lang="en-US" sz="3200" dirty="0"/>
              <a:t>on the landing page. Click on the </a:t>
            </a:r>
            <a:r>
              <a:rPr lang="en-US" sz="3200" b="1" dirty="0"/>
              <a:t>Manage Child Data and Enter Scores </a:t>
            </a:r>
            <a:r>
              <a:rPr lang="en-US" sz="3200" dirty="0"/>
              <a:t>icon        to proceed to data entry.</a:t>
            </a:r>
          </a:p>
          <a:p>
            <a:pPr marL="0" indent="0">
              <a:buNone/>
            </a:pPr>
            <a:endParaRPr lang="en-US" dirty="0"/>
          </a:p>
          <a:p>
            <a:pPr marL="0" indent="0">
              <a:buNone/>
            </a:pPr>
            <a:endParaRPr lang="en-US" dirty="0"/>
          </a:p>
          <a:p>
            <a:pPr marL="0" indent="0">
              <a:buNone/>
            </a:pPr>
            <a:endParaRPr lang="en-CA" dirty="0"/>
          </a:p>
        </p:txBody>
      </p:sp>
      <p:pic>
        <p:nvPicPr>
          <p:cNvPr id="5" name="Picture 4">
            <a:extLst>
              <a:ext uri="{FF2B5EF4-FFF2-40B4-BE49-F238E27FC236}">
                <a16:creationId xmlns:a16="http://schemas.microsoft.com/office/drawing/2014/main" id="{9A5F35B0-117C-4A9E-8F9D-54AA3C7F00C6}"/>
              </a:ext>
            </a:extLst>
          </p:cNvPr>
          <p:cNvPicPr>
            <a:picLocks noChangeAspect="1"/>
          </p:cNvPicPr>
          <p:nvPr/>
        </p:nvPicPr>
        <p:blipFill>
          <a:blip r:embed="rId3"/>
          <a:stretch>
            <a:fillRect/>
          </a:stretch>
        </p:blipFill>
        <p:spPr>
          <a:xfrm>
            <a:off x="3276703" y="3664172"/>
            <a:ext cx="6364063" cy="2933356"/>
          </a:xfrm>
          <a:prstGeom prst="rect">
            <a:avLst/>
          </a:prstGeom>
        </p:spPr>
      </p:pic>
      <p:pic>
        <p:nvPicPr>
          <p:cNvPr id="8" name="Picture 7">
            <a:extLst>
              <a:ext uri="{FF2B5EF4-FFF2-40B4-BE49-F238E27FC236}">
                <a16:creationId xmlns:a16="http://schemas.microsoft.com/office/drawing/2014/main" id="{051975C5-2EC3-42B4-8D29-EC5948185679}"/>
              </a:ext>
            </a:extLst>
          </p:cNvPr>
          <p:cNvPicPr>
            <a:picLocks noChangeAspect="1"/>
          </p:cNvPicPr>
          <p:nvPr/>
        </p:nvPicPr>
        <p:blipFill>
          <a:blip r:embed="rId4"/>
          <a:stretch>
            <a:fillRect/>
          </a:stretch>
        </p:blipFill>
        <p:spPr>
          <a:xfrm>
            <a:off x="2889352" y="2765368"/>
            <a:ext cx="529041" cy="575044"/>
          </a:xfrm>
          <a:prstGeom prst="rect">
            <a:avLst/>
          </a:prstGeom>
        </p:spPr>
      </p:pic>
      <p:sp>
        <p:nvSpPr>
          <p:cNvPr id="9" name="Arrow: Right 8">
            <a:extLst>
              <a:ext uri="{FF2B5EF4-FFF2-40B4-BE49-F238E27FC236}">
                <a16:creationId xmlns:a16="http://schemas.microsoft.com/office/drawing/2014/main" id="{12D765BE-500A-40E1-9427-F95DC285A85B}"/>
              </a:ext>
            </a:extLst>
          </p:cNvPr>
          <p:cNvSpPr/>
          <p:nvPr/>
        </p:nvSpPr>
        <p:spPr>
          <a:xfrm rot="10800000">
            <a:off x="5899806" y="4657076"/>
            <a:ext cx="849086" cy="57013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0840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65948C-92B0-436A-B960-29D4A60CEB40}"/>
              </a:ext>
            </a:extLst>
          </p:cNvPr>
          <p:cNvSpPr>
            <a:spLocks noGrp="1"/>
          </p:cNvSpPr>
          <p:nvPr>
            <p:ph type="title"/>
          </p:nvPr>
        </p:nvSpPr>
        <p:spPr>
          <a:xfrm>
            <a:off x="838200" y="379817"/>
            <a:ext cx="10515600" cy="1325563"/>
          </a:xfrm>
        </p:spPr>
        <p:txBody>
          <a:bodyPr>
            <a:normAutofit/>
          </a:bodyPr>
          <a:lstStyle/>
          <a:p>
            <a:r>
              <a:rPr lang="en-US" sz="4800" b="0" dirty="0"/>
              <a:t>Adding children to your class list</a:t>
            </a:r>
          </a:p>
        </p:txBody>
      </p:sp>
      <p:pic>
        <p:nvPicPr>
          <p:cNvPr id="5" name="Content Placeholder 4" descr="Graphical user interface, application&#10;&#10;Description automatically generated">
            <a:extLst>
              <a:ext uri="{FF2B5EF4-FFF2-40B4-BE49-F238E27FC236}">
                <a16:creationId xmlns:a16="http://schemas.microsoft.com/office/drawing/2014/main" id="{CD875466-FB30-42A1-A97E-A50B05F4D64A}"/>
              </a:ext>
            </a:extLst>
          </p:cNvPr>
          <p:cNvPicPr>
            <a:picLocks noGrp="1" noChangeAspect="1"/>
          </p:cNvPicPr>
          <p:nvPr>
            <p:ph idx="1"/>
          </p:nvPr>
        </p:nvPicPr>
        <p:blipFill>
          <a:blip r:embed="rId3"/>
          <a:stretch>
            <a:fillRect/>
          </a:stretch>
        </p:blipFill>
        <p:spPr>
          <a:xfrm>
            <a:off x="1790700" y="3526061"/>
            <a:ext cx="8610600" cy="2949130"/>
          </a:xfrm>
          <a:noFill/>
        </p:spPr>
      </p:pic>
      <p:sp>
        <p:nvSpPr>
          <p:cNvPr id="6" name="Arrow: Right 5">
            <a:extLst>
              <a:ext uri="{FF2B5EF4-FFF2-40B4-BE49-F238E27FC236}">
                <a16:creationId xmlns:a16="http://schemas.microsoft.com/office/drawing/2014/main" id="{BA23E793-DF70-4293-A6D9-8FF3E1C46DC7}"/>
              </a:ext>
            </a:extLst>
          </p:cNvPr>
          <p:cNvSpPr/>
          <p:nvPr/>
        </p:nvSpPr>
        <p:spPr>
          <a:xfrm>
            <a:off x="783772" y="4921705"/>
            <a:ext cx="1006928" cy="59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670FD323-3FBA-4E2D-8824-A9B9A2EDC5D4}"/>
              </a:ext>
            </a:extLst>
          </p:cNvPr>
          <p:cNvSpPr txBox="1"/>
          <p:nvPr/>
        </p:nvSpPr>
        <p:spPr>
          <a:xfrm>
            <a:off x="838200" y="1436914"/>
            <a:ext cx="9563100" cy="2062103"/>
          </a:xfrm>
          <a:prstGeom prst="rect">
            <a:avLst/>
          </a:prstGeom>
          <a:noFill/>
        </p:spPr>
        <p:txBody>
          <a:bodyPr wrap="square" rtlCol="0">
            <a:spAutoFit/>
          </a:bodyPr>
          <a:lstStyle/>
          <a:p>
            <a:r>
              <a:rPr lang="en-CA" sz="3200" dirty="0"/>
              <a:t>Are you missing a child from your list or adding the children as you complete the evaluations? Simply click on the green</a:t>
            </a:r>
            <a:r>
              <a:rPr lang="en-CA" sz="3200" b="1" dirty="0"/>
              <a:t> Add / Transfer a Child </a:t>
            </a:r>
            <a:r>
              <a:rPr lang="en-CA" sz="3200" dirty="0"/>
              <a:t>button and you can add them yourself.  </a:t>
            </a:r>
          </a:p>
        </p:txBody>
      </p:sp>
    </p:spTree>
    <p:extLst>
      <p:ext uri="{BB962C8B-B14F-4D97-AF65-F5344CB8AC3E}">
        <p14:creationId xmlns:p14="http://schemas.microsoft.com/office/powerpoint/2010/main" val="1254114289"/>
      </p:ext>
    </p:extLst>
  </p:cSld>
  <p:clrMapOvr>
    <a:masterClrMapping/>
  </p:clrMapOvr>
</p:sld>
</file>

<file path=ppt/theme/theme1.xml><?xml version="1.0" encoding="utf-8"?>
<a:theme xmlns:a="http://schemas.openxmlformats.org/drawingml/2006/main" name="TLB Wide Screen Theme">
  <a:themeElements>
    <a:clrScheme name="TLB and EYE Colours">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FEC116"/>
      </a:accent6>
      <a:hlink>
        <a:srgbClr val="008FBE"/>
      </a:hlink>
      <a:folHlink>
        <a:srgbClr val="7030A0"/>
      </a:folHlink>
    </a:clrScheme>
    <a:fontScheme name="TLB 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LB Wide Screen Theme" id="{99A9860A-6822-4044-AB87-17807F34D5B1}" vid="{83415BA7-A76D-4554-9D68-4C69B3917472}"/>
    </a:ext>
  </a:extLst>
</a:theme>
</file>

<file path=ppt/theme/theme2.xml><?xml version="1.0" encoding="utf-8"?>
<a:theme xmlns:a="http://schemas.openxmlformats.org/drawingml/2006/main" name="Theme - TLB EY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 TLB EYE" id="{8BC25BAA-0911-4589-8F56-3630E0C16FE5}" vid="{CC0CD61F-83D7-4C8A-9393-3A82178E36EB}"/>
    </a:ext>
  </a:extLst>
</a:theme>
</file>

<file path=ppt/theme/theme3.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3EAF1593E3984AB59BD677C0A49D64" ma:contentTypeVersion="10" ma:contentTypeDescription="Create a new document." ma:contentTypeScope="" ma:versionID="56b04814432855ebfe8b809891d5918b">
  <xsd:schema xmlns:xsd="http://www.w3.org/2001/XMLSchema" xmlns:xs="http://www.w3.org/2001/XMLSchema" xmlns:p="http://schemas.microsoft.com/office/2006/metadata/properties" xmlns:ns3="3625d0b0-4d60-49b6-99b1-cbbf9b56a9cf" targetNamespace="http://schemas.microsoft.com/office/2006/metadata/properties" ma:root="true" ma:fieldsID="0a88218460c5ed1c9d4efa6389e9fa92" ns3:_="">
    <xsd:import namespace="3625d0b0-4d60-49b6-99b1-cbbf9b56a9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5d0b0-4d60-49b6-99b1-cbbf9b56a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44966-5346-4B0F-B37D-58712C05E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5d0b0-4d60-49b6-99b1-cbbf9b56a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FB2D21-0D00-4B1F-B823-F283CA57E9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28A4F7D-76FE-4259-A079-F7F1EA6A3F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3320</TotalTime>
  <Words>1953</Words>
  <Application>Microsoft Office PowerPoint</Application>
  <PresentationFormat>Widescreen</PresentationFormat>
  <Paragraphs>173</Paragraphs>
  <Slides>25</Slides>
  <Notes>25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Arial</vt:lpstr>
      <vt:lpstr>Calibri</vt:lpstr>
      <vt:lpstr>Calibri Light</vt:lpstr>
      <vt:lpstr>TLB Wide Screen Theme</vt:lpstr>
      <vt:lpstr>Theme - TLB EYE</vt:lpstr>
      <vt:lpstr>Office Theme</vt:lpstr>
      <vt:lpstr>Entering your EYE-DA  data online</vt:lpstr>
      <vt:lpstr>PowerPoint Presentation</vt:lpstr>
      <vt:lpstr>Getting started</vt:lpstr>
      <vt:lpstr>Getting started</vt:lpstr>
      <vt:lpstr>Getting started</vt:lpstr>
      <vt:lpstr>Getting started</vt:lpstr>
      <vt:lpstr>General navigation </vt:lpstr>
      <vt:lpstr>EYE-DA class lists</vt:lpstr>
      <vt:lpstr>Adding children to your class list</vt:lpstr>
      <vt:lpstr>Editing a child’s demographic information </vt:lpstr>
      <vt:lpstr>Not assessing a child?</vt:lpstr>
      <vt:lpstr>Not assessing a child?</vt:lpstr>
      <vt:lpstr>Begin entering results</vt:lpstr>
      <vt:lpstr>Entering EYE-DA results</vt:lpstr>
      <vt:lpstr>Entering scores</vt:lpstr>
      <vt:lpstr>Entering scores</vt:lpstr>
      <vt:lpstr>Entering scores</vt:lpstr>
      <vt:lpstr>Missing scores message</vt:lpstr>
      <vt:lpstr>Generating reports</vt:lpstr>
      <vt:lpstr>Generating reports</vt:lpstr>
      <vt:lpstr>Downloading EYE Child Reports</vt:lpstr>
      <vt:lpstr>Additional features</vt:lpstr>
      <vt:lpstr>Data entry best practices</vt:lpstr>
      <vt:lpstr>Online data entry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2- Entering your  EYE-DA data online</dc:title>
  <dc:creator>Stephanie Guignion</dc:creator>
  <cp:lastModifiedBy>Stephanie Guignion</cp:lastModifiedBy>
  <cp:revision>50</cp:revision>
  <dcterms:created xsi:type="dcterms:W3CDTF">2020-10-28T19:41:09Z</dcterms:created>
  <dcterms:modified xsi:type="dcterms:W3CDTF">2022-07-27T16:16:56Z</dcterms:modified>
</cp:coreProperties>
</file>